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559B1A-FA9C-4988-91E1-2D1F24643409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C97B68-D194-464A-89B5-655DE6A1A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7929618" cy="250033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Корень, его строение. Видоизменения корней.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5857892"/>
            <a:ext cx="2414582" cy="709602"/>
          </a:xfrm>
        </p:spPr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ДОКУМЕНТЫ-2\картинки биология\растения\морфоллогия и внутреннее строение растений\корень\дыхательные корн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500990" cy="7204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МОИ ДОКУМЕНТЫ-2\картинки биология\растения\морфоллогия и внутреннее строение растений\корень\столбовидные корн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772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МОИ ДОКУМЕНТЫ-2\картинки биология\растения\морфоллогия и внутреннее строение растений\корень\видоизменение корней 2 6 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1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МОИ ДОКУМЕНТЫ-2\картинки биология\растения\морфоллогия и внутреннее строение растений\корень\зоны кор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6429420" cy="513887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Внутреннее строение корня: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5714992"/>
            <a:ext cx="307180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Какими тканями образованы данные зоны?</a:t>
            </a:r>
            <a:endParaRPr lang="ru-RU" sz="2000" b="1" dirty="0"/>
          </a:p>
        </p:txBody>
      </p:sp>
      <p:pic>
        <p:nvPicPr>
          <p:cNvPr id="11267" name="Picture 3" descr="F:\МОИ ДОКУМЕНТЫ-2\картинки биология\растения\морфоллогия и внутреннее строение растений\корень\корневой волос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071546"/>
            <a:ext cx="2214546" cy="1609597"/>
          </a:xfrm>
          <a:prstGeom prst="rect">
            <a:avLst/>
          </a:prstGeom>
          <a:noFill/>
        </p:spPr>
      </p:pic>
      <p:pic>
        <p:nvPicPr>
          <p:cNvPr id="11268" name="Picture 4" descr="F:\МОИ ДОКУМЕНТЫ-2\картинки биология\растения\морфоллогия и внутреннее строение растений\корень\корневые волоски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786058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Пикировка </a:t>
            </a:r>
            <a:r>
              <a:rPr lang="ru-RU" dirty="0" smtClean="0"/>
              <a:t>– процесс отщипывания верхушки корня при помощи пики</a:t>
            </a:r>
            <a:endParaRPr lang="ru-RU" dirty="0"/>
          </a:p>
        </p:txBody>
      </p:sp>
      <p:pic>
        <p:nvPicPr>
          <p:cNvPr id="13314" name="Picture 2" descr="F:\МОИ ДОКУМЕНТЫ-2\картинки биология\растения\морфоллогия и внутреннее строение растений\корень\пикиро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458" y="1643049"/>
            <a:ext cx="5547062" cy="52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МОИ ДОКУМЕНТЫ-2\картинки биология\растения\морфоллогия и внутреннее строение растений\корень\зоны корн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292892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 обозначено на рисунке цифрами 1-6?</a:t>
            </a:r>
            <a:endParaRPr lang="ru-RU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МОИ ДОКУМЕНТЫ-2\картинки биология\растения\морфоллогия и внутреннее строение растений\корень\виды удобрений.jpg"/>
          <p:cNvPicPr>
            <a:picLocks noChangeAspect="1" noChangeArrowheads="1"/>
          </p:cNvPicPr>
          <p:nvPr/>
        </p:nvPicPr>
        <p:blipFill>
          <a:blip r:embed="rId2"/>
          <a:srcRect l="4545" t="980" r="3409" b="13235"/>
          <a:stretch>
            <a:fillRect/>
          </a:stretch>
        </p:blipFill>
        <p:spPr bwMode="auto">
          <a:xfrm>
            <a:off x="0" y="1643050"/>
            <a:ext cx="9093037" cy="39290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Подкормка </a:t>
            </a:r>
            <a:r>
              <a:rPr lang="ru-RU" dirty="0" smtClean="0"/>
              <a:t>– внесение удобрений во время роста растения.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153400" cy="2419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Маркова Лайма Валдисовна, учитель химии и биологии </a:t>
            </a:r>
            <a:br>
              <a:rPr lang="ru-RU" dirty="0" smtClean="0"/>
            </a:br>
            <a:r>
              <a:rPr lang="ru-RU" dirty="0" smtClean="0"/>
              <a:t>Усть-Язьвинской МСОШ Красновишерского района Пермского края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Давайте повторим:</a:t>
            </a:r>
            <a:endParaRPr lang="ru-RU" dirty="0"/>
          </a:p>
        </p:txBody>
      </p:sp>
      <p:pic>
        <p:nvPicPr>
          <p:cNvPr id="1026" name="Picture 2" descr="F:\МОИ ДОКУМЕНТЫ-2\картинки биология\растения\морфоллогия и внутреннее строение растений\стебель, побег, лист\строение цветкового растения 6 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790" y="1652588"/>
            <a:ext cx="8664489" cy="508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И ДОКУМЕНТЫ-2\картинки биология\растения\морфоллогия и внутреннее строение растений\органы цветковых растений 6 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И ДОКУМЕНТЫ-2\картинки биология\растения\морфоллогия и внутреннее строение растений\корень\функции корней.jpg"/>
          <p:cNvPicPr>
            <a:picLocks noChangeAspect="1" noChangeArrowheads="1"/>
          </p:cNvPicPr>
          <p:nvPr/>
        </p:nvPicPr>
        <p:blipFill>
          <a:blip r:embed="rId2"/>
          <a:srcRect l="1646" t="6379" r="2675" b="7786"/>
          <a:stretch>
            <a:fillRect/>
          </a:stretch>
        </p:blipFill>
        <p:spPr bwMode="auto">
          <a:xfrm>
            <a:off x="0" y="0"/>
            <a:ext cx="90397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ДОКУМЕНТЫ-2\картинки биология\растения\морфоллогия и внутреннее строение растений\корень\виды корне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65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МОИ ДОКУМЕНТЫ-2\картинки биология\растения\морфоллогия и внутреннее строение растений\корень\виды корн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6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153400" cy="3357586"/>
          </a:xfrm>
        </p:spPr>
        <p:txBody>
          <a:bodyPr/>
          <a:lstStyle/>
          <a:p>
            <a:pPr algn="ctr"/>
            <a:r>
              <a:rPr lang="ru-RU" dirty="0" smtClean="0"/>
              <a:t>Выполните лабораторную работу «Типы корневых систем у растений»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Видоизменения корней:</a:t>
            </a:r>
            <a:endParaRPr lang="ru-RU" dirty="0"/>
          </a:p>
        </p:txBody>
      </p:sp>
      <p:pic>
        <p:nvPicPr>
          <p:cNvPr id="6146" name="Picture 2" descr="F:\МОИ ДОКУМЕНТЫ-2\картинки биология\растения\морфоллогия и внутреннее строение растений\корень\видоизмененные кор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429420" cy="5287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МОИ ДОКУМЕНТЫ-2\картинки биология\растения\морфоллогия и внутреннее строение растений\корень\воздушные корни.jpg"/>
          <p:cNvPicPr>
            <a:picLocks noChangeAspect="1" noChangeArrowheads="1"/>
          </p:cNvPicPr>
          <p:nvPr/>
        </p:nvPicPr>
        <p:blipFill>
          <a:blip r:embed="rId2"/>
          <a:srcRect b="42313"/>
          <a:stretch>
            <a:fillRect/>
          </a:stretch>
        </p:blipFill>
        <p:spPr bwMode="auto">
          <a:xfrm>
            <a:off x="1571604" y="0"/>
            <a:ext cx="6306776" cy="68215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785794"/>
            <a:ext cx="314324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Воздушные корни</a:t>
            </a:r>
            <a:endParaRPr lang="ru-RU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</TotalTime>
  <Words>71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Корень, его строение. Видоизменения корней.</vt:lpstr>
      <vt:lpstr>Давайте повторим:</vt:lpstr>
      <vt:lpstr>Слайд 3</vt:lpstr>
      <vt:lpstr>Слайд 4</vt:lpstr>
      <vt:lpstr>Слайд 5</vt:lpstr>
      <vt:lpstr>Слайд 6</vt:lpstr>
      <vt:lpstr>Выполните лабораторную работу «Типы корневых систем у растений»</vt:lpstr>
      <vt:lpstr>Видоизменения корней:</vt:lpstr>
      <vt:lpstr>Слайд 9</vt:lpstr>
      <vt:lpstr>Слайд 10</vt:lpstr>
      <vt:lpstr>Слайд 11</vt:lpstr>
      <vt:lpstr>Слайд 12</vt:lpstr>
      <vt:lpstr>Внутреннее строение корня:</vt:lpstr>
      <vt:lpstr>Пикировка – процесс отщипывания верхушки корня при помощи пики</vt:lpstr>
      <vt:lpstr>Слайд 15</vt:lpstr>
      <vt:lpstr>Подкормка – внесение удобрений во время роста растения.</vt:lpstr>
      <vt:lpstr>Маркова Лайма Валдисовна, учитель химии и биологии  Усть-Язьвинской МСОШ Красновишерского района Пермского края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Корень, его строение. Видоизменения корней.</dc:title>
  <dc:creator>Саша МАРКОВ</dc:creator>
  <cp:lastModifiedBy>Саша МАРКОВ</cp:lastModifiedBy>
  <cp:revision>4</cp:revision>
  <dcterms:created xsi:type="dcterms:W3CDTF">2008-11-11T14:02:17Z</dcterms:created>
  <dcterms:modified xsi:type="dcterms:W3CDTF">2009-07-13T14:41:28Z</dcterms:modified>
</cp:coreProperties>
</file>