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5" r:id="rId4"/>
    <p:sldId id="257" r:id="rId5"/>
    <p:sldId id="259" r:id="rId6"/>
    <p:sldId id="258" r:id="rId7"/>
    <p:sldId id="267" r:id="rId8"/>
    <p:sldId id="268" r:id="rId9"/>
    <p:sldId id="269" r:id="rId10"/>
    <p:sldId id="270" r:id="rId11"/>
    <p:sldId id="264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1F38E-49AA-49AB-BE95-C050ACB2CDE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206A6D-BDB0-41E4-899C-65A9E36AE9A7}">
      <dgm:prSet phldrT="[Текст]" custT="1"/>
      <dgm:spPr/>
      <dgm:t>
        <a:bodyPr/>
        <a:lstStyle/>
        <a:p>
          <a:r>
            <a:rPr lang="ru-RU" sz="4000" b="1" dirty="0" smtClean="0"/>
            <a:t>Митоз</a:t>
          </a:r>
          <a:endParaRPr lang="ru-RU" sz="4000" b="1" dirty="0"/>
        </a:p>
      </dgm:t>
    </dgm:pt>
    <dgm:pt modelId="{8F09CB83-E1A9-4D16-A64A-E6926854459F}" type="parTrans" cxnId="{8ACB0A19-D881-4B50-8137-AD07ADA0CE46}">
      <dgm:prSet/>
      <dgm:spPr/>
      <dgm:t>
        <a:bodyPr/>
        <a:lstStyle/>
        <a:p>
          <a:endParaRPr lang="ru-RU"/>
        </a:p>
      </dgm:t>
    </dgm:pt>
    <dgm:pt modelId="{B6295AD4-D190-48B8-A1CE-C10D442B001F}" type="sibTrans" cxnId="{8ACB0A19-D881-4B50-8137-AD07ADA0CE46}">
      <dgm:prSet/>
      <dgm:spPr/>
      <dgm:t>
        <a:bodyPr/>
        <a:lstStyle/>
        <a:p>
          <a:endParaRPr lang="ru-RU"/>
        </a:p>
      </dgm:t>
    </dgm:pt>
    <dgm:pt modelId="{27EAA89D-D640-4FEB-B19A-928B84BB464D}">
      <dgm:prSet phldrT="[Текст]"/>
      <dgm:spPr/>
      <dgm:t>
        <a:bodyPr/>
        <a:lstStyle/>
        <a:p>
          <a:r>
            <a:rPr lang="ru-RU" b="1" u="sng" dirty="0" smtClean="0"/>
            <a:t>Интерфаза – </a:t>
          </a:r>
          <a:r>
            <a:rPr lang="ru-RU" dirty="0" smtClean="0"/>
            <a:t>подготовка клетки к делению (20 – 22 ч.)</a:t>
          </a:r>
          <a:endParaRPr lang="ru-RU" dirty="0"/>
        </a:p>
      </dgm:t>
    </dgm:pt>
    <dgm:pt modelId="{25455700-11EE-4358-8CCD-C7E1B59F4EC1}" type="parTrans" cxnId="{E30A96EF-940C-4253-A4E1-9C4E1E2A6CDD}">
      <dgm:prSet/>
      <dgm:spPr/>
      <dgm:t>
        <a:bodyPr/>
        <a:lstStyle/>
        <a:p>
          <a:endParaRPr lang="ru-RU"/>
        </a:p>
      </dgm:t>
    </dgm:pt>
    <dgm:pt modelId="{5AF67C7B-AA0E-4F0F-B443-015CD72F70B1}" type="sibTrans" cxnId="{E30A96EF-940C-4253-A4E1-9C4E1E2A6CDD}">
      <dgm:prSet/>
      <dgm:spPr/>
      <dgm:t>
        <a:bodyPr/>
        <a:lstStyle/>
        <a:p>
          <a:endParaRPr lang="ru-RU"/>
        </a:p>
      </dgm:t>
    </dgm:pt>
    <dgm:pt modelId="{5CDB7247-1E11-4407-82EE-908FA3EAAB36}">
      <dgm:prSet phldrT="[Текст]"/>
      <dgm:spPr/>
      <dgm:t>
        <a:bodyPr/>
        <a:lstStyle/>
        <a:p>
          <a:r>
            <a:rPr lang="ru-RU" b="1" u="sng" dirty="0" smtClean="0"/>
            <a:t>Собственно митоз</a:t>
          </a:r>
          <a:r>
            <a:rPr lang="ru-RU" dirty="0" smtClean="0"/>
            <a:t> (1-2 ч.)</a:t>
          </a:r>
          <a:endParaRPr lang="ru-RU" dirty="0"/>
        </a:p>
      </dgm:t>
    </dgm:pt>
    <dgm:pt modelId="{47AD6DB2-4522-4D06-82E0-2201B64E632E}" type="parTrans" cxnId="{7F5E1F3E-DB61-4D4B-B354-FC4B23B11349}">
      <dgm:prSet/>
      <dgm:spPr/>
      <dgm:t>
        <a:bodyPr/>
        <a:lstStyle/>
        <a:p>
          <a:endParaRPr lang="ru-RU"/>
        </a:p>
      </dgm:t>
    </dgm:pt>
    <dgm:pt modelId="{CE63C5D6-9A34-4123-9FD7-26F46BDBC5B5}" type="sibTrans" cxnId="{7F5E1F3E-DB61-4D4B-B354-FC4B23B11349}">
      <dgm:prSet/>
      <dgm:spPr/>
      <dgm:t>
        <a:bodyPr/>
        <a:lstStyle/>
        <a:p>
          <a:endParaRPr lang="ru-RU"/>
        </a:p>
      </dgm:t>
    </dgm:pt>
    <dgm:pt modelId="{F7FA8E4E-3957-4238-A3B8-A6B61DE9CCC9}">
      <dgm:prSet phldrT="[Текст]"/>
      <dgm:spPr/>
      <dgm:t>
        <a:bodyPr/>
        <a:lstStyle/>
        <a:p>
          <a:r>
            <a:rPr lang="ru-RU" dirty="0" smtClean="0"/>
            <a:t>Профаза</a:t>
          </a:r>
          <a:endParaRPr lang="ru-RU" dirty="0"/>
        </a:p>
      </dgm:t>
    </dgm:pt>
    <dgm:pt modelId="{818CBA5E-9B02-4751-8E35-E9548D906E9E}" type="parTrans" cxnId="{43072402-BCD6-4CEA-A711-132B17BAC5C2}">
      <dgm:prSet/>
      <dgm:spPr/>
      <dgm:t>
        <a:bodyPr/>
        <a:lstStyle/>
        <a:p>
          <a:endParaRPr lang="ru-RU"/>
        </a:p>
      </dgm:t>
    </dgm:pt>
    <dgm:pt modelId="{B7BABE68-79B1-447C-9A65-53740DB274E5}" type="sibTrans" cxnId="{43072402-BCD6-4CEA-A711-132B17BAC5C2}">
      <dgm:prSet/>
      <dgm:spPr/>
      <dgm:t>
        <a:bodyPr/>
        <a:lstStyle/>
        <a:p>
          <a:endParaRPr lang="ru-RU"/>
        </a:p>
      </dgm:t>
    </dgm:pt>
    <dgm:pt modelId="{EB1204B1-18C6-4EF4-82FE-47ED6580F2BD}">
      <dgm:prSet/>
      <dgm:spPr/>
      <dgm:t>
        <a:bodyPr/>
        <a:lstStyle/>
        <a:p>
          <a:r>
            <a:rPr lang="ru-RU" dirty="0" smtClean="0"/>
            <a:t>Метафаза</a:t>
          </a:r>
          <a:endParaRPr lang="ru-RU" dirty="0"/>
        </a:p>
      </dgm:t>
    </dgm:pt>
    <dgm:pt modelId="{4D9971E1-09FF-4643-B84B-118474A2341C}" type="parTrans" cxnId="{6FEBCF0A-4F02-4B89-9A97-37D70CF47C49}">
      <dgm:prSet/>
      <dgm:spPr/>
      <dgm:t>
        <a:bodyPr/>
        <a:lstStyle/>
        <a:p>
          <a:endParaRPr lang="ru-RU"/>
        </a:p>
      </dgm:t>
    </dgm:pt>
    <dgm:pt modelId="{2E577B43-285C-4807-991B-8B05F6D18751}" type="sibTrans" cxnId="{6FEBCF0A-4F02-4B89-9A97-37D70CF47C49}">
      <dgm:prSet/>
      <dgm:spPr/>
      <dgm:t>
        <a:bodyPr/>
        <a:lstStyle/>
        <a:p>
          <a:endParaRPr lang="ru-RU"/>
        </a:p>
      </dgm:t>
    </dgm:pt>
    <dgm:pt modelId="{A43CB935-E297-4B7C-955C-4399EE9681E9}">
      <dgm:prSet/>
      <dgm:spPr/>
      <dgm:t>
        <a:bodyPr/>
        <a:lstStyle/>
        <a:p>
          <a:r>
            <a:rPr lang="ru-RU" dirty="0" smtClean="0"/>
            <a:t>Анафаза</a:t>
          </a:r>
          <a:endParaRPr lang="ru-RU" dirty="0"/>
        </a:p>
      </dgm:t>
    </dgm:pt>
    <dgm:pt modelId="{E5869809-0DBF-46A8-A508-650BB779A480}" type="parTrans" cxnId="{0B41F128-1DFB-487C-9E0E-B7DB58BFF8EC}">
      <dgm:prSet/>
      <dgm:spPr/>
      <dgm:t>
        <a:bodyPr/>
        <a:lstStyle/>
        <a:p>
          <a:endParaRPr lang="ru-RU"/>
        </a:p>
      </dgm:t>
    </dgm:pt>
    <dgm:pt modelId="{7582E222-DD3A-4C22-87F7-E86482D8A47C}" type="sibTrans" cxnId="{0B41F128-1DFB-487C-9E0E-B7DB58BFF8EC}">
      <dgm:prSet/>
      <dgm:spPr/>
      <dgm:t>
        <a:bodyPr/>
        <a:lstStyle/>
        <a:p>
          <a:endParaRPr lang="ru-RU"/>
        </a:p>
      </dgm:t>
    </dgm:pt>
    <dgm:pt modelId="{DD1DA967-A0D3-4CF5-8B28-6CBCB80B64E7}">
      <dgm:prSet/>
      <dgm:spPr/>
      <dgm:t>
        <a:bodyPr/>
        <a:lstStyle/>
        <a:p>
          <a:r>
            <a:rPr lang="ru-RU" dirty="0" smtClean="0"/>
            <a:t>Телофаза</a:t>
          </a:r>
          <a:endParaRPr lang="ru-RU" dirty="0"/>
        </a:p>
      </dgm:t>
    </dgm:pt>
    <dgm:pt modelId="{A18BC31A-87F0-4D31-B55B-1B8F4C9074ED}" type="parTrans" cxnId="{C2381987-3604-451C-9371-B4E8E12C601B}">
      <dgm:prSet/>
      <dgm:spPr/>
      <dgm:t>
        <a:bodyPr/>
        <a:lstStyle/>
        <a:p>
          <a:endParaRPr lang="ru-RU"/>
        </a:p>
      </dgm:t>
    </dgm:pt>
    <dgm:pt modelId="{0B88A1C4-7FCF-41EC-9659-63875147EC4A}" type="sibTrans" cxnId="{C2381987-3604-451C-9371-B4E8E12C601B}">
      <dgm:prSet/>
      <dgm:spPr/>
      <dgm:t>
        <a:bodyPr/>
        <a:lstStyle/>
        <a:p>
          <a:endParaRPr lang="ru-RU"/>
        </a:p>
      </dgm:t>
    </dgm:pt>
    <dgm:pt modelId="{8925BB39-9E28-4CB6-A060-CD44DAF91E52}" type="pres">
      <dgm:prSet presAssocID="{E1B1F38E-49AA-49AB-BE95-C050ACB2CD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7D9FC3-7482-4F01-8F42-1ABE562A7540}" type="pres">
      <dgm:prSet presAssocID="{2A206A6D-BDB0-41E4-899C-65A9E36AE9A7}" presName="hierRoot1" presStyleCnt="0"/>
      <dgm:spPr/>
    </dgm:pt>
    <dgm:pt modelId="{EFEEA079-302C-4D0A-835F-983ADEA72D9C}" type="pres">
      <dgm:prSet presAssocID="{2A206A6D-BDB0-41E4-899C-65A9E36AE9A7}" presName="composite" presStyleCnt="0"/>
      <dgm:spPr/>
    </dgm:pt>
    <dgm:pt modelId="{95914A73-E27A-4482-A4CD-DDA072F7B475}" type="pres">
      <dgm:prSet presAssocID="{2A206A6D-BDB0-41E4-899C-65A9E36AE9A7}" presName="background" presStyleLbl="node0" presStyleIdx="0" presStyleCnt="1"/>
      <dgm:spPr/>
    </dgm:pt>
    <dgm:pt modelId="{DB1291E9-BDBF-4574-BDA1-5A46EFA53B09}" type="pres">
      <dgm:prSet presAssocID="{2A206A6D-BDB0-41E4-899C-65A9E36AE9A7}" presName="text" presStyleLbl="fgAcc0" presStyleIdx="0" presStyleCnt="1" custScaleX="246242" custScaleY="247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7C5CC3-0604-476B-9E9C-0C794D30B21C}" type="pres">
      <dgm:prSet presAssocID="{2A206A6D-BDB0-41E4-899C-65A9E36AE9A7}" presName="hierChild2" presStyleCnt="0"/>
      <dgm:spPr/>
    </dgm:pt>
    <dgm:pt modelId="{1CB8AD52-9C93-4790-8F06-745C2E4C8A5C}" type="pres">
      <dgm:prSet presAssocID="{25455700-11EE-4358-8CCD-C7E1B59F4EC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1470CA2-0292-48E5-AFBC-93AC0FF58510}" type="pres">
      <dgm:prSet presAssocID="{27EAA89D-D640-4FEB-B19A-928B84BB464D}" presName="hierRoot2" presStyleCnt="0"/>
      <dgm:spPr/>
    </dgm:pt>
    <dgm:pt modelId="{161DFD11-6D41-410D-8417-256B0389AF6B}" type="pres">
      <dgm:prSet presAssocID="{27EAA89D-D640-4FEB-B19A-928B84BB464D}" presName="composite2" presStyleCnt="0"/>
      <dgm:spPr/>
    </dgm:pt>
    <dgm:pt modelId="{92521366-3160-4155-8D25-9AB50A7AFE46}" type="pres">
      <dgm:prSet presAssocID="{27EAA89D-D640-4FEB-B19A-928B84BB464D}" presName="background2" presStyleLbl="node2" presStyleIdx="0" presStyleCnt="2"/>
      <dgm:spPr/>
    </dgm:pt>
    <dgm:pt modelId="{C3F83E0A-3255-4FC6-ACE5-B9BCF1BB403F}" type="pres">
      <dgm:prSet presAssocID="{27EAA89D-D640-4FEB-B19A-928B84BB464D}" presName="text2" presStyleLbl="fgAcc2" presStyleIdx="0" presStyleCnt="2" custScaleX="162561" custScaleY="1793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CB2F1A-AF62-4FB2-8B5A-75C3EFD6F983}" type="pres">
      <dgm:prSet presAssocID="{27EAA89D-D640-4FEB-B19A-928B84BB464D}" presName="hierChild3" presStyleCnt="0"/>
      <dgm:spPr/>
    </dgm:pt>
    <dgm:pt modelId="{4193A38D-7B00-42DB-9590-C135B0E7A8CF}" type="pres">
      <dgm:prSet presAssocID="{47AD6DB2-4522-4D06-82E0-2201B64E632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7D91B0-3F06-43D2-AE66-5360B346940D}" type="pres">
      <dgm:prSet presAssocID="{5CDB7247-1E11-4407-82EE-908FA3EAAB36}" presName="hierRoot2" presStyleCnt="0"/>
      <dgm:spPr/>
    </dgm:pt>
    <dgm:pt modelId="{A6C64E9C-44BA-4B2F-8A12-D225F70BA66E}" type="pres">
      <dgm:prSet presAssocID="{5CDB7247-1E11-4407-82EE-908FA3EAAB36}" presName="composite2" presStyleCnt="0"/>
      <dgm:spPr/>
    </dgm:pt>
    <dgm:pt modelId="{A102F15E-BE63-47D8-A842-EB5109D844CB}" type="pres">
      <dgm:prSet presAssocID="{5CDB7247-1E11-4407-82EE-908FA3EAAB36}" presName="background2" presStyleLbl="node2" presStyleIdx="1" presStyleCnt="2"/>
      <dgm:spPr/>
    </dgm:pt>
    <dgm:pt modelId="{92F1E7A4-9CA8-4998-8FD4-CC5EB22FF5D4}" type="pres">
      <dgm:prSet presAssocID="{5CDB7247-1E11-4407-82EE-908FA3EAAB36}" presName="text2" presStyleLbl="fgAcc2" presStyleIdx="1" presStyleCnt="2" custScaleX="242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70572E-1042-47FB-A0C1-12F1B89B9670}" type="pres">
      <dgm:prSet presAssocID="{5CDB7247-1E11-4407-82EE-908FA3EAAB36}" presName="hierChild3" presStyleCnt="0"/>
      <dgm:spPr/>
    </dgm:pt>
    <dgm:pt modelId="{9AC2ADE6-604D-4170-9284-77C642AA475B}" type="pres">
      <dgm:prSet presAssocID="{818CBA5E-9B02-4751-8E35-E9548D906E9E}" presName="Name17" presStyleLbl="parChTrans1D3" presStyleIdx="0" presStyleCnt="4"/>
      <dgm:spPr/>
      <dgm:t>
        <a:bodyPr/>
        <a:lstStyle/>
        <a:p>
          <a:endParaRPr lang="ru-RU"/>
        </a:p>
      </dgm:t>
    </dgm:pt>
    <dgm:pt modelId="{7E1C68E5-8FAA-4317-A116-94ED3F6FF775}" type="pres">
      <dgm:prSet presAssocID="{F7FA8E4E-3957-4238-A3B8-A6B61DE9CCC9}" presName="hierRoot3" presStyleCnt="0"/>
      <dgm:spPr/>
    </dgm:pt>
    <dgm:pt modelId="{414AF366-8AF7-4C53-91F1-164F36B44C6B}" type="pres">
      <dgm:prSet presAssocID="{F7FA8E4E-3957-4238-A3B8-A6B61DE9CCC9}" presName="composite3" presStyleCnt="0"/>
      <dgm:spPr/>
    </dgm:pt>
    <dgm:pt modelId="{B7C55A90-4A7E-4805-B17C-C2337BC016BC}" type="pres">
      <dgm:prSet presAssocID="{F7FA8E4E-3957-4238-A3B8-A6B61DE9CCC9}" presName="background3" presStyleLbl="node3" presStyleIdx="0" presStyleCnt="4"/>
      <dgm:spPr/>
    </dgm:pt>
    <dgm:pt modelId="{75A26918-0616-457C-A0AD-B14E9EA67051}" type="pres">
      <dgm:prSet presAssocID="{F7FA8E4E-3957-4238-A3B8-A6B61DE9CCC9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3BF7F4-0D5A-4E87-9335-30A5E30617F4}" type="pres">
      <dgm:prSet presAssocID="{F7FA8E4E-3957-4238-A3B8-A6B61DE9CCC9}" presName="hierChild4" presStyleCnt="0"/>
      <dgm:spPr/>
    </dgm:pt>
    <dgm:pt modelId="{F5E320AC-36A2-421F-AC1C-D3635E0AA372}" type="pres">
      <dgm:prSet presAssocID="{4D9971E1-09FF-4643-B84B-118474A2341C}" presName="Name17" presStyleLbl="parChTrans1D3" presStyleIdx="1" presStyleCnt="4"/>
      <dgm:spPr/>
      <dgm:t>
        <a:bodyPr/>
        <a:lstStyle/>
        <a:p>
          <a:endParaRPr lang="ru-RU"/>
        </a:p>
      </dgm:t>
    </dgm:pt>
    <dgm:pt modelId="{40403845-AFAD-48D6-BA13-35A20227C85B}" type="pres">
      <dgm:prSet presAssocID="{EB1204B1-18C6-4EF4-82FE-47ED6580F2BD}" presName="hierRoot3" presStyleCnt="0"/>
      <dgm:spPr/>
    </dgm:pt>
    <dgm:pt modelId="{C42FB123-030C-4BEF-94FE-00F9B8B16405}" type="pres">
      <dgm:prSet presAssocID="{EB1204B1-18C6-4EF4-82FE-47ED6580F2BD}" presName="composite3" presStyleCnt="0"/>
      <dgm:spPr/>
    </dgm:pt>
    <dgm:pt modelId="{798A3ECA-7F78-45CC-8438-551E5272A655}" type="pres">
      <dgm:prSet presAssocID="{EB1204B1-18C6-4EF4-82FE-47ED6580F2BD}" presName="background3" presStyleLbl="node3" presStyleIdx="1" presStyleCnt="4"/>
      <dgm:spPr/>
    </dgm:pt>
    <dgm:pt modelId="{DF45AB75-DE83-44D5-97A6-DF768469357B}" type="pres">
      <dgm:prSet presAssocID="{EB1204B1-18C6-4EF4-82FE-47ED6580F2BD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D2DFEB-8AE9-4C0A-9397-09E388F10D6B}" type="pres">
      <dgm:prSet presAssocID="{EB1204B1-18C6-4EF4-82FE-47ED6580F2BD}" presName="hierChild4" presStyleCnt="0"/>
      <dgm:spPr/>
    </dgm:pt>
    <dgm:pt modelId="{70E4664E-4D10-4732-A5EB-FD60F280BFA1}" type="pres">
      <dgm:prSet presAssocID="{E5869809-0DBF-46A8-A508-650BB779A480}" presName="Name17" presStyleLbl="parChTrans1D3" presStyleIdx="2" presStyleCnt="4"/>
      <dgm:spPr/>
      <dgm:t>
        <a:bodyPr/>
        <a:lstStyle/>
        <a:p>
          <a:endParaRPr lang="ru-RU"/>
        </a:p>
      </dgm:t>
    </dgm:pt>
    <dgm:pt modelId="{8EF5B002-8047-4551-93CF-61274CF05F29}" type="pres">
      <dgm:prSet presAssocID="{A43CB935-E297-4B7C-955C-4399EE9681E9}" presName="hierRoot3" presStyleCnt="0"/>
      <dgm:spPr/>
    </dgm:pt>
    <dgm:pt modelId="{0522CF76-C407-4A72-8B16-DAC58CC6197B}" type="pres">
      <dgm:prSet presAssocID="{A43CB935-E297-4B7C-955C-4399EE9681E9}" presName="composite3" presStyleCnt="0"/>
      <dgm:spPr/>
    </dgm:pt>
    <dgm:pt modelId="{F11ED6B6-40DC-417A-A749-D7EB79B04613}" type="pres">
      <dgm:prSet presAssocID="{A43CB935-E297-4B7C-955C-4399EE9681E9}" presName="background3" presStyleLbl="node3" presStyleIdx="2" presStyleCnt="4"/>
      <dgm:spPr/>
    </dgm:pt>
    <dgm:pt modelId="{CB6CA063-9F7C-4613-BC0B-13A8B0F02AC8}" type="pres">
      <dgm:prSet presAssocID="{A43CB935-E297-4B7C-955C-4399EE9681E9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54A959-AA1F-4D36-8642-8908EC86D66E}" type="pres">
      <dgm:prSet presAssocID="{A43CB935-E297-4B7C-955C-4399EE9681E9}" presName="hierChild4" presStyleCnt="0"/>
      <dgm:spPr/>
    </dgm:pt>
    <dgm:pt modelId="{00DD1E95-D49B-4E31-B213-2BD3F717B806}" type="pres">
      <dgm:prSet presAssocID="{A18BC31A-87F0-4D31-B55B-1B8F4C9074ED}" presName="Name17" presStyleLbl="parChTrans1D3" presStyleIdx="3" presStyleCnt="4"/>
      <dgm:spPr/>
      <dgm:t>
        <a:bodyPr/>
        <a:lstStyle/>
        <a:p>
          <a:endParaRPr lang="ru-RU"/>
        </a:p>
      </dgm:t>
    </dgm:pt>
    <dgm:pt modelId="{5F6F914B-59BC-4840-BEBA-E629E1AEBDC2}" type="pres">
      <dgm:prSet presAssocID="{DD1DA967-A0D3-4CF5-8B28-6CBCB80B64E7}" presName="hierRoot3" presStyleCnt="0"/>
      <dgm:spPr/>
    </dgm:pt>
    <dgm:pt modelId="{BD9D7ED7-74AB-4E4A-B31C-79B19EC8610C}" type="pres">
      <dgm:prSet presAssocID="{DD1DA967-A0D3-4CF5-8B28-6CBCB80B64E7}" presName="composite3" presStyleCnt="0"/>
      <dgm:spPr/>
    </dgm:pt>
    <dgm:pt modelId="{CE5B48A3-537D-47E4-97B6-5D70515A7BF2}" type="pres">
      <dgm:prSet presAssocID="{DD1DA967-A0D3-4CF5-8B28-6CBCB80B64E7}" presName="background3" presStyleLbl="node3" presStyleIdx="3" presStyleCnt="4"/>
      <dgm:spPr/>
    </dgm:pt>
    <dgm:pt modelId="{E2872E71-55AF-4265-9D9D-DA830F635506}" type="pres">
      <dgm:prSet presAssocID="{DD1DA967-A0D3-4CF5-8B28-6CBCB80B64E7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D64CA8-6690-4485-8362-CE6F4963F486}" type="pres">
      <dgm:prSet presAssocID="{DD1DA967-A0D3-4CF5-8B28-6CBCB80B64E7}" presName="hierChild4" presStyleCnt="0"/>
      <dgm:spPr/>
    </dgm:pt>
  </dgm:ptLst>
  <dgm:cxnLst>
    <dgm:cxn modelId="{722CF73D-EF84-42AA-8478-45FC09AC8A32}" type="presOf" srcId="{F7FA8E4E-3957-4238-A3B8-A6B61DE9CCC9}" destId="{75A26918-0616-457C-A0AD-B14E9EA67051}" srcOrd="0" destOrd="0" presId="urn:microsoft.com/office/officeart/2005/8/layout/hierarchy1"/>
    <dgm:cxn modelId="{BD68AB60-DE7A-4852-84C9-A548AED0AF00}" type="presOf" srcId="{25455700-11EE-4358-8CCD-C7E1B59F4EC1}" destId="{1CB8AD52-9C93-4790-8F06-745C2E4C8A5C}" srcOrd="0" destOrd="0" presId="urn:microsoft.com/office/officeart/2005/8/layout/hierarchy1"/>
    <dgm:cxn modelId="{AA972A08-1321-4395-AD8E-14CF345E794E}" type="presOf" srcId="{818CBA5E-9B02-4751-8E35-E9548D906E9E}" destId="{9AC2ADE6-604D-4170-9284-77C642AA475B}" srcOrd="0" destOrd="0" presId="urn:microsoft.com/office/officeart/2005/8/layout/hierarchy1"/>
    <dgm:cxn modelId="{6FEBCF0A-4F02-4B89-9A97-37D70CF47C49}" srcId="{5CDB7247-1E11-4407-82EE-908FA3EAAB36}" destId="{EB1204B1-18C6-4EF4-82FE-47ED6580F2BD}" srcOrd="1" destOrd="0" parTransId="{4D9971E1-09FF-4643-B84B-118474A2341C}" sibTransId="{2E577B43-285C-4807-991B-8B05F6D18751}"/>
    <dgm:cxn modelId="{78B64960-D789-4ABC-8EAA-02A438AB07C9}" type="presOf" srcId="{27EAA89D-D640-4FEB-B19A-928B84BB464D}" destId="{C3F83E0A-3255-4FC6-ACE5-B9BCF1BB403F}" srcOrd="0" destOrd="0" presId="urn:microsoft.com/office/officeart/2005/8/layout/hierarchy1"/>
    <dgm:cxn modelId="{C2381987-3604-451C-9371-B4E8E12C601B}" srcId="{5CDB7247-1E11-4407-82EE-908FA3EAAB36}" destId="{DD1DA967-A0D3-4CF5-8B28-6CBCB80B64E7}" srcOrd="3" destOrd="0" parTransId="{A18BC31A-87F0-4D31-B55B-1B8F4C9074ED}" sibTransId="{0B88A1C4-7FCF-41EC-9659-63875147EC4A}"/>
    <dgm:cxn modelId="{7F5E1F3E-DB61-4D4B-B354-FC4B23B11349}" srcId="{2A206A6D-BDB0-41E4-899C-65A9E36AE9A7}" destId="{5CDB7247-1E11-4407-82EE-908FA3EAAB36}" srcOrd="1" destOrd="0" parTransId="{47AD6DB2-4522-4D06-82E0-2201B64E632E}" sibTransId="{CE63C5D6-9A34-4123-9FD7-26F46BDBC5B5}"/>
    <dgm:cxn modelId="{257B0D82-9418-4FC2-AF58-C6A7827A68AE}" type="presOf" srcId="{E1B1F38E-49AA-49AB-BE95-C050ACB2CDED}" destId="{8925BB39-9E28-4CB6-A060-CD44DAF91E52}" srcOrd="0" destOrd="0" presId="urn:microsoft.com/office/officeart/2005/8/layout/hierarchy1"/>
    <dgm:cxn modelId="{E6EB2EA9-C166-4D23-9B61-EE2E5A200AB3}" type="presOf" srcId="{4D9971E1-09FF-4643-B84B-118474A2341C}" destId="{F5E320AC-36A2-421F-AC1C-D3635E0AA372}" srcOrd="0" destOrd="0" presId="urn:microsoft.com/office/officeart/2005/8/layout/hierarchy1"/>
    <dgm:cxn modelId="{7632AE46-17E4-4CFD-8CF7-73364A07DF24}" type="presOf" srcId="{5CDB7247-1E11-4407-82EE-908FA3EAAB36}" destId="{92F1E7A4-9CA8-4998-8FD4-CC5EB22FF5D4}" srcOrd="0" destOrd="0" presId="urn:microsoft.com/office/officeart/2005/8/layout/hierarchy1"/>
    <dgm:cxn modelId="{487FE35A-5BA3-4B2A-B9BD-6E7A79E27294}" type="presOf" srcId="{DD1DA967-A0D3-4CF5-8B28-6CBCB80B64E7}" destId="{E2872E71-55AF-4265-9D9D-DA830F635506}" srcOrd="0" destOrd="0" presId="urn:microsoft.com/office/officeart/2005/8/layout/hierarchy1"/>
    <dgm:cxn modelId="{BE3559BE-4876-46C1-BF81-1EBDDDC583DA}" type="presOf" srcId="{A18BC31A-87F0-4D31-B55B-1B8F4C9074ED}" destId="{00DD1E95-D49B-4E31-B213-2BD3F717B806}" srcOrd="0" destOrd="0" presId="urn:microsoft.com/office/officeart/2005/8/layout/hierarchy1"/>
    <dgm:cxn modelId="{0B41F128-1DFB-487C-9E0E-B7DB58BFF8EC}" srcId="{5CDB7247-1E11-4407-82EE-908FA3EAAB36}" destId="{A43CB935-E297-4B7C-955C-4399EE9681E9}" srcOrd="2" destOrd="0" parTransId="{E5869809-0DBF-46A8-A508-650BB779A480}" sibTransId="{7582E222-DD3A-4C22-87F7-E86482D8A47C}"/>
    <dgm:cxn modelId="{E30A96EF-940C-4253-A4E1-9C4E1E2A6CDD}" srcId="{2A206A6D-BDB0-41E4-899C-65A9E36AE9A7}" destId="{27EAA89D-D640-4FEB-B19A-928B84BB464D}" srcOrd="0" destOrd="0" parTransId="{25455700-11EE-4358-8CCD-C7E1B59F4EC1}" sibTransId="{5AF67C7B-AA0E-4F0F-B443-015CD72F70B1}"/>
    <dgm:cxn modelId="{D9FA34FD-9D61-4EF5-B8EF-BE0D9A8FEA4C}" type="presOf" srcId="{EB1204B1-18C6-4EF4-82FE-47ED6580F2BD}" destId="{DF45AB75-DE83-44D5-97A6-DF768469357B}" srcOrd="0" destOrd="0" presId="urn:microsoft.com/office/officeart/2005/8/layout/hierarchy1"/>
    <dgm:cxn modelId="{BD9DF2CD-4AF6-412C-9084-D0283C8910C1}" type="presOf" srcId="{E5869809-0DBF-46A8-A508-650BB779A480}" destId="{70E4664E-4D10-4732-A5EB-FD60F280BFA1}" srcOrd="0" destOrd="0" presId="urn:microsoft.com/office/officeart/2005/8/layout/hierarchy1"/>
    <dgm:cxn modelId="{43EB634C-CB23-4490-8DAA-9924098F05DD}" type="presOf" srcId="{47AD6DB2-4522-4D06-82E0-2201B64E632E}" destId="{4193A38D-7B00-42DB-9590-C135B0E7A8CF}" srcOrd="0" destOrd="0" presId="urn:microsoft.com/office/officeart/2005/8/layout/hierarchy1"/>
    <dgm:cxn modelId="{EF33B3A1-3B24-4929-8FA1-53E512AF5BAB}" type="presOf" srcId="{2A206A6D-BDB0-41E4-899C-65A9E36AE9A7}" destId="{DB1291E9-BDBF-4574-BDA1-5A46EFA53B09}" srcOrd="0" destOrd="0" presId="urn:microsoft.com/office/officeart/2005/8/layout/hierarchy1"/>
    <dgm:cxn modelId="{43072402-BCD6-4CEA-A711-132B17BAC5C2}" srcId="{5CDB7247-1E11-4407-82EE-908FA3EAAB36}" destId="{F7FA8E4E-3957-4238-A3B8-A6B61DE9CCC9}" srcOrd="0" destOrd="0" parTransId="{818CBA5E-9B02-4751-8E35-E9548D906E9E}" sibTransId="{B7BABE68-79B1-447C-9A65-53740DB274E5}"/>
    <dgm:cxn modelId="{6583DCFB-D187-4CC8-AFBC-FAD9D7D0297B}" type="presOf" srcId="{A43CB935-E297-4B7C-955C-4399EE9681E9}" destId="{CB6CA063-9F7C-4613-BC0B-13A8B0F02AC8}" srcOrd="0" destOrd="0" presId="urn:microsoft.com/office/officeart/2005/8/layout/hierarchy1"/>
    <dgm:cxn modelId="{8ACB0A19-D881-4B50-8137-AD07ADA0CE46}" srcId="{E1B1F38E-49AA-49AB-BE95-C050ACB2CDED}" destId="{2A206A6D-BDB0-41E4-899C-65A9E36AE9A7}" srcOrd="0" destOrd="0" parTransId="{8F09CB83-E1A9-4D16-A64A-E6926854459F}" sibTransId="{B6295AD4-D190-48B8-A1CE-C10D442B001F}"/>
    <dgm:cxn modelId="{119BD27D-35C7-4B82-BD59-62DCBEC47382}" type="presParOf" srcId="{8925BB39-9E28-4CB6-A060-CD44DAF91E52}" destId="{7A7D9FC3-7482-4F01-8F42-1ABE562A7540}" srcOrd="0" destOrd="0" presId="urn:microsoft.com/office/officeart/2005/8/layout/hierarchy1"/>
    <dgm:cxn modelId="{D67048F6-DD61-4CFD-A90B-9CCEA9FB741E}" type="presParOf" srcId="{7A7D9FC3-7482-4F01-8F42-1ABE562A7540}" destId="{EFEEA079-302C-4D0A-835F-983ADEA72D9C}" srcOrd="0" destOrd="0" presId="urn:microsoft.com/office/officeart/2005/8/layout/hierarchy1"/>
    <dgm:cxn modelId="{94BCF927-FE94-4102-9E33-BD80460F55C7}" type="presParOf" srcId="{EFEEA079-302C-4D0A-835F-983ADEA72D9C}" destId="{95914A73-E27A-4482-A4CD-DDA072F7B475}" srcOrd="0" destOrd="0" presId="urn:microsoft.com/office/officeart/2005/8/layout/hierarchy1"/>
    <dgm:cxn modelId="{0A321895-AEA7-4D04-90AA-770266A67F7F}" type="presParOf" srcId="{EFEEA079-302C-4D0A-835F-983ADEA72D9C}" destId="{DB1291E9-BDBF-4574-BDA1-5A46EFA53B09}" srcOrd="1" destOrd="0" presId="urn:microsoft.com/office/officeart/2005/8/layout/hierarchy1"/>
    <dgm:cxn modelId="{C97A4C12-956F-4365-A50B-F9E29793E43E}" type="presParOf" srcId="{7A7D9FC3-7482-4F01-8F42-1ABE562A7540}" destId="{677C5CC3-0604-476B-9E9C-0C794D30B21C}" srcOrd="1" destOrd="0" presId="urn:microsoft.com/office/officeart/2005/8/layout/hierarchy1"/>
    <dgm:cxn modelId="{E35A442D-09A0-4FD3-A44A-DE8CA96B2825}" type="presParOf" srcId="{677C5CC3-0604-476B-9E9C-0C794D30B21C}" destId="{1CB8AD52-9C93-4790-8F06-745C2E4C8A5C}" srcOrd="0" destOrd="0" presId="urn:microsoft.com/office/officeart/2005/8/layout/hierarchy1"/>
    <dgm:cxn modelId="{ADC97CD9-E705-4BEB-BC98-4AA3E62F388D}" type="presParOf" srcId="{677C5CC3-0604-476B-9E9C-0C794D30B21C}" destId="{B1470CA2-0292-48E5-AFBC-93AC0FF58510}" srcOrd="1" destOrd="0" presId="urn:microsoft.com/office/officeart/2005/8/layout/hierarchy1"/>
    <dgm:cxn modelId="{2450F6EC-82A7-45E0-8D18-A2B3F8F67E98}" type="presParOf" srcId="{B1470CA2-0292-48E5-AFBC-93AC0FF58510}" destId="{161DFD11-6D41-410D-8417-256B0389AF6B}" srcOrd="0" destOrd="0" presId="urn:microsoft.com/office/officeart/2005/8/layout/hierarchy1"/>
    <dgm:cxn modelId="{C7E474E4-B809-48D4-9E85-2B53C3FCED24}" type="presParOf" srcId="{161DFD11-6D41-410D-8417-256B0389AF6B}" destId="{92521366-3160-4155-8D25-9AB50A7AFE46}" srcOrd="0" destOrd="0" presId="urn:microsoft.com/office/officeart/2005/8/layout/hierarchy1"/>
    <dgm:cxn modelId="{9FFB4DFF-8619-44C1-8F45-C094D227EA7E}" type="presParOf" srcId="{161DFD11-6D41-410D-8417-256B0389AF6B}" destId="{C3F83E0A-3255-4FC6-ACE5-B9BCF1BB403F}" srcOrd="1" destOrd="0" presId="urn:microsoft.com/office/officeart/2005/8/layout/hierarchy1"/>
    <dgm:cxn modelId="{272DF60D-5749-49F3-A0AB-A0A44BA94037}" type="presParOf" srcId="{B1470CA2-0292-48E5-AFBC-93AC0FF58510}" destId="{72CB2F1A-AF62-4FB2-8B5A-75C3EFD6F983}" srcOrd="1" destOrd="0" presId="urn:microsoft.com/office/officeart/2005/8/layout/hierarchy1"/>
    <dgm:cxn modelId="{AC9A70A2-EBD2-4ADF-B609-1A2629EBD6BD}" type="presParOf" srcId="{677C5CC3-0604-476B-9E9C-0C794D30B21C}" destId="{4193A38D-7B00-42DB-9590-C135B0E7A8CF}" srcOrd="2" destOrd="0" presId="urn:microsoft.com/office/officeart/2005/8/layout/hierarchy1"/>
    <dgm:cxn modelId="{03F25C08-1992-4051-AFA4-361204E8061C}" type="presParOf" srcId="{677C5CC3-0604-476B-9E9C-0C794D30B21C}" destId="{6C7D91B0-3F06-43D2-AE66-5360B346940D}" srcOrd="3" destOrd="0" presId="urn:microsoft.com/office/officeart/2005/8/layout/hierarchy1"/>
    <dgm:cxn modelId="{49BAE17F-A0D0-47A2-B00E-7EB07D83DEA5}" type="presParOf" srcId="{6C7D91B0-3F06-43D2-AE66-5360B346940D}" destId="{A6C64E9C-44BA-4B2F-8A12-D225F70BA66E}" srcOrd="0" destOrd="0" presId="urn:microsoft.com/office/officeart/2005/8/layout/hierarchy1"/>
    <dgm:cxn modelId="{9843A57B-4CBB-4B32-94A0-2DFCE9F8A0CC}" type="presParOf" srcId="{A6C64E9C-44BA-4B2F-8A12-D225F70BA66E}" destId="{A102F15E-BE63-47D8-A842-EB5109D844CB}" srcOrd="0" destOrd="0" presId="urn:microsoft.com/office/officeart/2005/8/layout/hierarchy1"/>
    <dgm:cxn modelId="{40CA6FFA-1C06-42F0-89F8-93B5F0A7234C}" type="presParOf" srcId="{A6C64E9C-44BA-4B2F-8A12-D225F70BA66E}" destId="{92F1E7A4-9CA8-4998-8FD4-CC5EB22FF5D4}" srcOrd="1" destOrd="0" presId="urn:microsoft.com/office/officeart/2005/8/layout/hierarchy1"/>
    <dgm:cxn modelId="{F270A5C0-C5BD-49FE-8070-6E11453CFEDB}" type="presParOf" srcId="{6C7D91B0-3F06-43D2-AE66-5360B346940D}" destId="{2B70572E-1042-47FB-A0C1-12F1B89B9670}" srcOrd="1" destOrd="0" presId="urn:microsoft.com/office/officeart/2005/8/layout/hierarchy1"/>
    <dgm:cxn modelId="{27E865BB-DCC1-4372-9C9C-46F65972B68C}" type="presParOf" srcId="{2B70572E-1042-47FB-A0C1-12F1B89B9670}" destId="{9AC2ADE6-604D-4170-9284-77C642AA475B}" srcOrd="0" destOrd="0" presId="urn:microsoft.com/office/officeart/2005/8/layout/hierarchy1"/>
    <dgm:cxn modelId="{554C6DF2-AE88-4822-9036-A0A2A7B121AB}" type="presParOf" srcId="{2B70572E-1042-47FB-A0C1-12F1B89B9670}" destId="{7E1C68E5-8FAA-4317-A116-94ED3F6FF775}" srcOrd="1" destOrd="0" presId="urn:microsoft.com/office/officeart/2005/8/layout/hierarchy1"/>
    <dgm:cxn modelId="{83191F10-F40E-43D7-A425-2DA9E0ED896B}" type="presParOf" srcId="{7E1C68E5-8FAA-4317-A116-94ED3F6FF775}" destId="{414AF366-8AF7-4C53-91F1-164F36B44C6B}" srcOrd="0" destOrd="0" presId="urn:microsoft.com/office/officeart/2005/8/layout/hierarchy1"/>
    <dgm:cxn modelId="{B20858D8-69B0-41A5-BC65-0B6799601BC1}" type="presParOf" srcId="{414AF366-8AF7-4C53-91F1-164F36B44C6B}" destId="{B7C55A90-4A7E-4805-B17C-C2337BC016BC}" srcOrd="0" destOrd="0" presId="urn:microsoft.com/office/officeart/2005/8/layout/hierarchy1"/>
    <dgm:cxn modelId="{A09085BF-0FF4-43CE-8984-F86607A063CF}" type="presParOf" srcId="{414AF366-8AF7-4C53-91F1-164F36B44C6B}" destId="{75A26918-0616-457C-A0AD-B14E9EA67051}" srcOrd="1" destOrd="0" presId="urn:microsoft.com/office/officeart/2005/8/layout/hierarchy1"/>
    <dgm:cxn modelId="{D7382C41-87C6-4B4C-BA78-6DEBBC730BFD}" type="presParOf" srcId="{7E1C68E5-8FAA-4317-A116-94ED3F6FF775}" destId="{B73BF7F4-0D5A-4E87-9335-30A5E30617F4}" srcOrd="1" destOrd="0" presId="urn:microsoft.com/office/officeart/2005/8/layout/hierarchy1"/>
    <dgm:cxn modelId="{C460EB58-05CA-4F78-9A9E-9D9C4D7D326B}" type="presParOf" srcId="{2B70572E-1042-47FB-A0C1-12F1B89B9670}" destId="{F5E320AC-36A2-421F-AC1C-D3635E0AA372}" srcOrd="2" destOrd="0" presId="urn:microsoft.com/office/officeart/2005/8/layout/hierarchy1"/>
    <dgm:cxn modelId="{AE6E91C8-C07B-40D5-BC7E-AADFE12A0D4F}" type="presParOf" srcId="{2B70572E-1042-47FB-A0C1-12F1B89B9670}" destId="{40403845-AFAD-48D6-BA13-35A20227C85B}" srcOrd="3" destOrd="0" presId="urn:microsoft.com/office/officeart/2005/8/layout/hierarchy1"/>
    <dgm:cxn modelId="{2937D697-49B8-4360-9D5E-AD2859288219}" type="presParOf" srcId="{40403845-AFAD-48D6-BA13-35A20227C85B}" destId="{C42FB123-030C-4BEF-94FE-00F9B8B16405}" srcOrd="0" destOrd="0" presId="urn:microsoft.com/office/officeart/2005/8/layout/hierarchy1"/>
    <dgm:cxn modelId="{304E3B3D-EC46-4437-B4F8-7289B0036865}" type="presParOf" srcId="{C42FB123-030C-4BEF-94FE-00F9B8B16405}" destId="{798A3ECA-7F78-45CC-8438-551E5272A655}" srcOrd="0" destOrd="0" presId="urn:microsoft.com/office/officeart/2005/8/layout/hierarchy1"/>
    <dgm:cxn modelId="{197383B7-CD83-4E7F-940C-8AA3C0955246}" type="presParOf" srcId="{C42FB123-030C-4BEF-94FE-00F9B8B16405}" destId="{DF45AB75-DE83-44D5-97A6-DF768469357B}" srcOrd="1" destOrd="0" presId="urn:microsoft.com/office/officeart/2005/8/layout/hierarchy1"/>
    <dgm:cxn modelId="{9BF28772-A489-46F3-9FD6-7775624BFD37}" type="presParOf" srcId="{40403845-AFAD-48D6-BA13-35A20227C85B}" destId="{68D2DFEB-8AE9-4C0A-9397-09E388F10D6B}" srcOrd="1" destOrd="0" presId="urn:microsoft.com/office/officeart/2005/8/layout/hierarchy1"/>
    <dgm:cxn modelId="{11093954-6516-4A7B-B4D0-8DE4D0905F1A}" type="presParOf" srcId="{2B70572E-1042-47FB-A0C1-12F1B89B9670}" destId="{70E4664E-4D10-4732-A5EB-FD60F280BFA1}" srcOrd="4" destOrd="0" presId="urn:microsoft.com/office/officeart/2005/8/layout/hierarchy1"/>
    <dgm:cxn modelId="{89DC2B27-8401-4B8B-B1AC-0D538AA65A9D}" type="presParOf" srcId="{2B70572E-1042-47FB-A0C1-12F1B89B9670}" destId="{8EF5B002-8047-4551-93CF-61274CF05F29}" srcOrd="5" destOrd="0" presId="urn:microsoft.com/office/officeart/2005/8/layout/hierarchy1"/>
    <dgm:cxn modelId="{3089E814-C4A2-4577-8182-9483E86C7EB5}" type="presParOf" srcId="{8EF5B002-8047-4551-93CF-61274CF05F29}" destId="{0522CF76-C407-4A72-8B16-DAC58CC6197B}" srcOrd="0" destOrd="0" presId="urn:microsoft.com/office/officeart/2005/8/layout/hierarchy1"/>
    <dgm:cxn modelId="{447E0617-8901-46B8-8CEF-31A98E9C55B0}" type="presParOf" srcId="{0522CF76-C407-4A72-8B16-DAC58CC6197B}" destId="{F11ED6B6-40DC-417A-A749-D7EB79B04613}" srcOrd="0" destOrd="0" presId="urn:microsoft.com/office/officeart/2005/8/layout/hierarchy1"/>
    <dgm:cxn modelId="{39D90373-0A4E-4C36-8A1E-90376082A59C}" type="presParOf" srcId="{0522CF76-C407-4A72-8B16-DAC58CC6197B}" destId="{CB6CA063-9F7C-4613-BC0B-13A8B0F02AC8}" srcOrd="1" destOrd="0" presId="urn:microsoft.com/office/officeart/2005/8/layout/hierarchy1"/>
    <dgm:cxn modelId="{2AE7D9F0-56BE-4556-84EA-30339BA3490B}" type="presParOf" srcId="{8EF5B002-8047-4551-93CF-61274CF05F29}" destId="{3E54A959-AA1F-4D36-8642-8908EC86D66E}" srcOrd="1" destOrd="0" presId="urn:microsoft.com/office/officeart/2005/8/layout/hierarchy1"/>
    <dgm:cxn modelId="{1A5880D7-FAF4-489C-90CF-EDB7C98AE7C1}" type="presParOf" srcId="{2B70572E-1042-47FB-A0C1-12F1B89B9670}" destId="{00DD1E95-D49B-4E31-B213-2BD3F717B806}" srcOrd="6" destOrd="0" presId="urn:microsoft.com/office/officeart/2005/8/layout/hierarchy1"/>
    <dgm:cxn modelId="{B1CB80E0-0EDA-4895-BD6A-8D85762F40BB}" type="presParOf" srcId="{2B70572E-1042-47FB-A0C1-12F1B89B9670}" destId="{5F6F914B-59BC-4840-BEBA-E629E1AEBDC2}" srcOrd="7" destOrd="0" presId="urn:microsoft.com/office/officeart/2005/8/layout/hierarchy1"/>
    <dgm:cxn modelId="{0ED0B720-BFA2-451F-A9B5-811922384009}" type="presParOf" srcId="{5F6F914B-59BC-4840-BEBA-E629E1AEBDC2}" destId="{BD9D7ED7-74AB-4E4A-B31C-79B19EC8610C}" srcOrd="0" destOrd="0" presId="urn:microsoft.com/office/officeart/2005/8/layout/hierarchy1"/>
    <dgm:cxn modelId="{2FCEA1D7-9C3E-4DAE-874C-C3EB8554140B}" type="presParOf" srcId="{BD9D7ED7-74AB-4E4A-B31C-79B19EC8610C}" destId="{CE5B48A3-537D-47E4-97B6-5D70515A7BF2}" srcOrd="0" destOrd="0" presId="urn:microsoft.com/office/officeart/2005/8/layout/hierarchy1"/>
    <dgm:cxn modelId="{98030AC3-65A6-45CD-9C86-909DAFDE8155}" type="presParOf" srcId="{BD9D7ED7-74AB-4E4A-B31C-79B19EC8610C}" destId="{E2872E71-55AF-4265-9D9D-DA830F635506}" srcOrd="1" destOrd="0" presId="urn:microsoft.com/office/officeart/2005/8/layout/hierarchy1"/>
    <dgm:cxn modelId="{7CA8DDB3-C4FF-4C26-8CF8-96BAE26FADF6}" type="presParOf" srcId="{5F6F914B-59BC-4840-BEBA-E629E1AEBDC2}" destId="{88D64CA8-6690-4485-8362-CE6F4963F486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828-BB3B-47B4-B24D-59DA2332E2B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828-BB3B-47B4-B24D-59DA2332E2B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828-BB3B-47B4-B24D-59DA2332E2B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828-BB3B-47B4-B24D-59DA2332E2B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828-BB3B-47B4-B24D-59DA2332E2B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828-BB3B-47B4-B24D-59DA2332E2B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828-BB3B-47B4-B24D-59DA2332E2B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828-BB3B-47B4-B24D-59DA2332E2B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828-BB3B-47B4-B24D-59DA2332E2B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828-BB3B-47B4-B24D-59DA2332E2B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828-BB3B-47B4-B24D-59DA2332E2B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61E828-BB3B-47B4-B24D-59DA2332E2B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229600" cy="242886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Деление клетки. Митоз.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790" y="5786454"/>
            <a:ext cx="2843210" cy="869480"/>
          </a:xfrm>
        </p:spPr>
        <p:txBody>
          <a:bodyPr/>
          <a:lstStyle/>
          <a:p>
            <a:r>
              <a:rPr lang="ru-RU" dirty="0" smtClean="0"/>
              <a:t>6 класс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77328" t="63780" r="6429" b="13564"/>
          <a:stretch>
            <a:fillRect/>
          </a:stretch>
        </p:blipFill>
        <p:spPr bwMode="auto">
          <a:xfrm>
            <a:off x="0" y="2824162"/>
            <a:ext cx="3856037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chr_reco"/>
          <p:cNvPicPr>
            <a:picLocks noChangeAspect="1" noChangeArrowheads="1"/>
          </p:cNvPicPr>
          <p:nvPr/>
        </p:nvPicPr>
        <p:blipFill>
          <a:blip r:embed="rId3"/>
          <a:srcRect l="3302"/>
          <a:stretch>
            <a:fillRect/>
          </a:stretch>
        </p:blipFill>
        <p:spPr bwMode="auto">
          <a:xfrm>
            <a:off x="4841875" y="3500438"/>
            <a:ext cx="4302125" cy="2020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 l="32042" t="32010"/>
          <a:stretch>
            <a:fillRect/>
          </a:stretch>
        </p:blipFill>
        <p:spPr bwMode="auto">
          <a:xfrm>
            <a:off x="468313" y="549275"/>
            <a:ext cx="82073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635375" y="5516563"/>
            <a:ext cx="23034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ТЕЛОФАЗА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МОИ ДОКУМЕНТЫ-2\картинки биология\общая биология\размножение\митоз\фазы митоз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216834" cy="38385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285728"/>
            <a:ext cx="478634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МИТОЗ В КЛЕТКАХ КОРЕШКА ЛУКА.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868363"/>
          </a:xfrm>
        </p:spPr>
        <p:txBody>
          <a:bodyPr/>
          <a:lstStyle/>
          <a:p>
            <a:pPr algn="ctr"/>
            <a:r>
              <a:rPr lang="ru-RU" b="1"/>
              <a:t>Узнайте фазы митоза: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>
            <a:lum bright="-12000" contrast="12000"/>
          </a:blip>
          <a:srcRect l="10312" t="58995" r="69855" b="12500"/>
          <a:stretch>
            <a:fillRect/>
          </a:stretch>
        </p:blipFill>
        <p:spPr bwMode="auto">
          <a:xfrm>
            <a:off x="6227763" y="1773238"/>
            <a:ext cx="20161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 l="50937" t="56978" r="29208" b="12996"/>
          <a:stretch>
            <a:fillRect/>
          </a:stretch>
        </p:blipFill>
        <p:spPr bwMode="auto">
          <a:xfrm>
            <a:off x="1258888" y="1773238"/>
            <a:ext cx="2017712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>
            <a:lum bright="6000" contrast="18000"/>
          </a:blip>
          <a:srcRect l="70792" t="57507" r="9375" b="13988"/>
          <a:stretch>
            <a:fillRect/>
          </a:stretch>
        </p:blipFill>
        <p:spPr bwMode="auto">
          <a:xfrm>
            <a:off x="1258888" y="4005263"/>
            <a:ext cx="201771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31104" t="57507" r="49767" b="13988"/>
          <a:stretch>
            <a:fillRect/>
          </a:stretch>
        </p:blipFill>
        <p:spPr bwMode="auto">
          <a:xfrm>
            <a:off x="6227763" y="3933825"/>
            <a:ext cx="194468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539750" y="1989138"/>
            <a:ext cx="4318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1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5435600" y="18446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2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611188" y="40052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3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5508625" y="3933825"/>
            <a:ext cx="50323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229600" cy="26432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Маркова Лайма </a:t>
            </a:r>
            <a:r>
              <a:rPr lang="ru-RU" dirty="0" err="1" smtClean="0"/>
              <a:t>Валдисовна</a:t>
            </a:r>
            <a:r>
              <a:rPr lang="ru-RU" dirty="0" smtClean="0"/>
              <a:t>, учитель химии и биологии</a:t>
            </a:r>
            <a:br>
              <a:rPr lang="ru-RU" dirty="0" smtClean="0"/>
            </a:br>
            <a:r>
              <a:rPr lang="ru-RU" dirty="0" err="1" smtClean="0"/>
              <a:t>Усть-Язьвинской</a:t>
            </a:r>
            <a:r>
              <a:rPr lang="ru-RU" dirty="0" smtClean="0"/>
              <a:t> МСОШ </a:t>
            </a:r>
            <a:br>
              <a:rPr lang="ru-RU" dirty="0" smtClean="0"/>
            </a:br>
            <a:r>
              <a:rPr lang="ru-RU" dirty="0" err="1" smtClean="0"/>
              <a:t>Красновишерского</a:t>
            </a:r>
            <a:r>
              <a:rPr lang="ru-RU" dirty="0" smtClean="0"/>
              <a:t> района </a:t>
            </a:r>
            <a:br>
              <a:rPr lang="ru-RU" dirty="0" smtClean="0"/>
            </a:br>
            <a:r>
              <a:rPr lang="ru-RU" dirty="0" smtClean="0"/>
              <a:t>Пермского края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2500330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>
                <a:solidFill>
                  <a:srgbClr val="FF3300"/>
                </a:solidFill>
              </a:rPr>
              <a:t>Размножение</a:t>
            </a:r>
            <a:r>
              <a:rPr lang="ru-RU" dirty="0"/>
              <a:t> – воспроизведение себе подобных. В его основе лежит процесс деления клеток</a:t>
            </a:r>
          </a:p>
        </p:txBody>
      </p:sp>
      <p:pic>
        <p:nvPicPr>
          <p:cNvPr id="28676" name="Picture 4" descr="t_0083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2786050" y="2857496"/>
            <a:ext cx="4000504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ОИ ДОКУМЕНТЫ-2\картинки биология\6 класс жизнедеятельность\типы деления клеток 6 к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20" y="0"/>
            <a:ext cx="9128180" cy="6869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ОИ ДОКУМЕНТЫ-2\картинки биология\общая биология\размножение\митоз\интерфаза митоза.jpg"/>
          <p:cNvPicPr>
            <a:picLocks noChangeAspect="1" noChangeArrowheads="1"/>
          </p:cNvPicPr>
          <p:nvPr/>
        </p:nvPicPr>
        <p:blipFill>
          <a:blip r:embed="rId2"/>
          <a:srcRect l="34112" t="18269"/>
          <a:stretch>
            <a:fillRect/>
          </a:stretch>
        </p:blipFill>
        <p:spPr bwMode="auto">
          <a:xfrm>
            <a:off x="0" y="1382148"/>
            <a:ext cx="8001056" cy="54758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442915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Клетка перед митозом.</a:t>
            </a:r>
            <a:endParaRPr lang="ru-RU" sz="3200" b="1" dirty="0"/>
          </a:p>
        </p:txBody>
      </p:sp>
      <p:pic>
        <p:nvPicPr>
          <p:cNvPr id="2051" name="Picture 3" descr="F:\МОИ ДОКУМЕНТЫ-2\картинки биология\общая биология\размножение\митоз\хромосомы перед деление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7" y="-1"/>
            <a:ext cx="3000364" cy="2250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ОИ ДОКУМЕНТЫ-2\картинки биология\общая биология\размножение\митоз\фазы митоза.jpg"/>
          <p:cNvPicPr>
            <a:picLocks noChangeAspect="1" noChangeArrowheads="1"/>
          </p:cNvPicPr>
          <p:nvPr/>
        </p:nvPicPr>
        <p:blipFill>
          <a:blip r:embed="rId2"/>
          <a:srcRect l="8643" t="19026" r="7526" b="5752"/>
          <a:stretch>
            <a:fillRect/>
          </a:stretch>
        </p:blipFill>
        <p:spPr bwMode="auto">
          <a:xfrm>
            <a:off x="357158" y="1071546"/>
            <a:ext cx="850952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lum bright="-12000" contrast="12000"/>
          </a:blip>
          <a:srcRect l="31104" t="32010" r="3688" b="496"/>
          <a:stretch>
            <a:fillRect/>
          </a:stretch>
        </p:blipFill>
        <p:spPr bwMode="auto">
          <a:xfrm>
            <a:off x="468313" y="476250"/>
            <a:ext cx="8207375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11188" y="4724400"/>
            <a:ext cx="20891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ПРОФАЗА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 l="31104" t="32010"/>
          <a:stretch>
            <a:fillRect/>
          </a:stretch>
        </p:blipFill>
        <p:spPr bwMode="auto">
          <a:xfrm>
            <a:off x="468313" y="476250"/>
            <a:ext cx="82073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795963" y="5373688"/>
            <a:ext cx="22320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МЕТАФАЗА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 l="33000" t="30490"/>
          <a:stretch>
            <a:fillRect/>
          </a:stretch>
        </p:blipFill>
        <p:spPr bwMode="auto">
          <a:xfrm>
            <a:off x="468313" y="476250"/>
            <a:ext cx="8207375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987675" y="5300663"/>
            <a:ext cx="2592388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АНАФАЗА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</TotalTime>
  <Words>73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Деление клетки. Митоз.</vt:lpstr>
      <vt:lpstr>Размножение – воспроизведение себе подобных. В его основе лежит процесс деления клеток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Узнайте фазы митоза:</vt:lpstr>
      <vt:lpstr>Маркова Лайма Валдисовна, учитель химии и биологии Усть-Язьвинской МСОШ  Красновишерского района  Пермского края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Деление клетки. Митоз.</dc:title>
  <dc:creator>Саша МАРКОВ</dc:creator>
  <cp:lastModifiedBy>Саша</cp:lastModifiedBy>
  <cp:revision>5</cp:revision>
  <dcterms:created xsi:type="dcterms:W3CDTF">2008-10-14T15:17:07Z</dcterms:created>
  <dcterms:modified xsi:type="dcterms:W3CDTF">2009-10-07T12:15:11Z</dcterms:modified>
</cp:coreProperties>
</file>