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979EA-6F57-43BE-974D-B71956EB0A1A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6BFBD6-3003-4E9D-8764-33121A403135}">
      <dgm:prSet phldrT="[Текст]"/>
      <dgm:spPr/>
      <dgm:t>
        <a:bodyPr/>
        <a:lstStyle/>
        <a:p>
          <a:r>
            <a:rPr lang="ru-RU" dirty="0" smtClean="0"/>
            <a:t>Неживая природа</a:t>
          </a:r>
          <a:endParaRPr lang="ru-RU" dirty="0"/>
        </a:p>
      </dgm:t>
    </dgm:pt>
    <dgm:pt modelId="{2A6CA037-7AA5-4733-A8C2-47CA707C03A1}" type="parTrans" cxnId="{293EFC2B-900E-49AC-9C1C-80967EC3402D}">
      <dgm:prSet/>
      <dgm:spPr/>
      <dgm:t>
        <a:bodyPr/>
        <a:lstStyle/>
        <a:p>
          <a:endParaRPr lang="ru-RU"/>
        </a:p>
      </dgm:t>
    </dgm:pt>
    <dgm:pt modelId="{8CE9240F-C552-47CF-A920-7374E4F7709C}" type="sibTrans" cxnId="{293EFC2B-900E-49AC-9C1C-80967EC3402D}">
      <dgm:prSet/>
      <dgm:spPr/>
      <dgm:t>
        <a:bodyPr/>
        <a:lstStyle/>
        <a:p>
          <a:endParaRPr lang="ru-RU"/>
        </a:p>
      </dgm:t>
    </dgm:pt>
    <dgm:pt modelId="{1CB12074-F2D0-4B7F-838E-3B7B946555D0}">
      <dgm:prSet phldrT="[Текст]"/>
      <dgm:spPr/>
      <dgm:t>
        <a:bodyPr/>
        <a:lstStyle/>
        <a:p>
          <a:r>
            <a:rPr lang="ru-RU" b="1" dirty="0" smtClean="0"/>
            <a:t>Вода</a:t>
          </a:r>
          <a:endParaRPr lang="ru-RU" b="1" dirty="0"/>
        </a:p>
      </dgm:t>
    </dgm:pt>
    <dgm:pt modelId="{714F4DE3-6C49-4112-B332-6CFA527D3514}" type="parTrans" cxnId="{1F9F9FC2-BC37-4EA1-8D5D-24314DA7CF29}">
      <dgm:prSet/>
      <dgm:spPr/>
      <dgm:t>
        <a:bodyPr/>
        <a:lstStyle/>
        <a:p>
          <a:endParaRPr lang="ru-RU"/>
        </a:p>
      </dgm:t>
    </dgm:pt>
    <dgm:pt modelId="{9ABBEAD3-0069-4A2F-BB5D-45BE4D290972}" type="sibTrans" cxnId="{1F9F9FC2-BC37-4EA1-8D5D-24314DA7CF29}">
      <dgm:prSet/>
      <dgm:spPr/>
      <dgm:t>
        <a:bodyPr/>
        <a:lstStyle/>
        <a:p>
          <a:endParaRPr lang="ru-RU"/>
        </a:p>
      </dgm:t>
    </dgm:pt>
    <dgm:pt modelId="{956BC1E1-6538-4B35-88C7-7427225F7B44}">
      <dgm:prSet phldrT="[Текст]"/>
      <dgm:spPr/>
      <dgm:t>
        <a:bodyPr/>
        <a:lstStyle/>
        <a:p>
          <a:r>
            <a:rPr lang="ru-RU" b="1" dirty="0" smtClean="0"/>
            <a:t>Минеральные вещества</a:t>
          </a:r>
          <a:endParaRPr lang="ru-RU" b="1" dirty="0"/>
        </a:p>
      </dgm:t>
    </dgm:pt>
    <dgm:pt modelId="{03DCC4B2-E10B-4351-A95A-913A69E2ACDE}" type="parTrans" cxnId="{E8DB7125-0625-47F9-9F7E-4F55BDFB1E00}">
      <dgm:prSet/>
      <dgm:spPr/>
      <dgm:t>
        <a:bodyPr/>
        <a:lstStyle/>
        <a:p>
          <a:endParaRPr lang="ru-RU"/>
        </a:p>
      </dgm:t>
    </dgm:pt>
    <dgm:pt modelId="{FE6A522F-B122-421C-9649-411B0C142724}" type="sibTrans" cxnId="{E8DB7125-0625-47F9-9F7E-4F55BDFB1E00}">
      <dgm:prSet/>
      <dgm:spPr/>
      <dgm:t>
        <a:bodyPr/>
        <a:lstStyle/>
        <a:p>
          <a:endParaRPr lang="ru-RU"/>
        </a:p>
      </dgm:t>
    </dgm:pt>
    <dgm:pt modelId="{5A771277-40A7-4A79-B4F6-732B7EDA363B}">
      <dgm:prSet phldrT="[Текст]"/>
      <dgm:spPr/>
      <dgm:t>
        <a:bodyPr/>
        <a:lstStyle/>
        <a:p>
          <a:r>
            <a:rPr lang="ru-RU" dirty="0" smtClean="0"/>
            <a:t>Живая природа</a:t>
          </a:r>
          <a:endParaRPr lang="ru-RU" dirty="0"/>
        </a:p>
      </dgm:t>
    </dgm:pt>
    <dgm:pt modelId="{0C907592-1AF6-4949-A442-4639C529B7B2}" type="parTrans" cxnId="{04098247-7C14-4747-B3EA-3B3C18D42D30}">
      <dgm:prSet/>
      <dgm:spPr/>
      <dgm:t>
        <a:bodyPr/>
        <a:lstStyle/>
        <a:p>
          <a:endParaRPr lang="ru-RU"/>
        </a:p>
      </dgm:t>
    </dgm:pt>
    <dgm:pt modelId="{80847BD6-AFA4-4DD1-9D94-D5E9E0F024B4}" type="sibTrans" cxnId="{04098247-7C14-4747-B3EA-3B3C18D42D30}">
      <dgm:prSet/>
      <dgm:spPr/>
      <dgm:t>
        <a:bodyPr/>
        <a:lstStyle/>
        <a:p>
          <a:endParaRPr lang="ru-RU"/>
        </a:p>
      </dgm:t>
    </dgm:pt>
    <dgm:pt modelId="{15C0CC75-D879-4E12-95FE-D26F0821C8D4}">
      <dgm:prSet phldrT="[Текст]"/>
      <dgm:spPr/>
      <dgm:t>
        <a:bodyPr/>
        <a:lstStyle/>
        <a:p>
          <a:r>
            <a:rPr lang="ru-RU" b="1" dirty="0" smtClean="0"/>
            <a:t>Вода</a:t>
          </a:r>
          <a:endParaRPr lang="ru-RU" b="1" dirty="0"/>
        </a:p>
      </dgm:t>
    </dgm:pt>
    <dgm:pt modelId="{660E0377-682E-4221-A046-D609E4768C8A}" type="parTrans" cxnId="{9EB28A5C-1F60-41CC-8560-ADF7A3508F78}">
      <dgm:prSet/>
      <dgm:spPr/>
      <dgm:t>
        <a:bodyPr/>
        <a:lstStyle/>
        <a:p>
          <a:endParaRPr lang="ru-RU"/>
        </a:p>
      </dgm:t>
    </dgm:pt>
    <dgm:pt modelId="{92379405-8BAC-4494-8C64-4C45CA3A201A}" type="sibTrans" cxnId="{9EB28A5C-1F60-41CC-8560-ADF7A3508F78}">
      <dgm:prSet/>
      <dgm:spPr/>
      <dgm:t>
        <a:bodyPr/>
        <a:lstStyle/>
        <a:p>
          <a:endParaRPr lang="ru-RU"/>
        </a:p>
      </dgm:t>
    </dgm:pt>
    <dgm:pt modelId="{B3DE9361-2A0A-4CB6-8F13-75B4E230F6DB}">
      <dgm:prSet phldrT="[Текст]"/>
      <dgm:spPr/>
      <dgm:t>
        <a:bodyPr/>
        <a:lstStyle/>
        <a:p>
          <a:r>
            <a:rPr lang="ru-RU" b="1" dirty="0" smtClean="0"/>
            <a:t>Минеральные вещества</a:t>
          </a:r>
          <a:endParaRPr lang="ru-RU" b="1" dirty="0"/>
        </a:p>
      </dgm:t>
    </dgm:pt>
    <dgm:pt modelId="{9BAB0E74-18CF-4801-9124-7BB94E140002}" type="parTrans" cxnId="{A3161A37-C414-4225-9F97-A0D565313161}">
      <dgm:prSet/>
      <dgm:spPr/>
      <dgm:t>
        <a:bodyPr/>
        <a:lstStyle/>
        <a:p>
          <a:endParaRPr lang="ru-RU"/>
        </a:p>
      </dgm:t>
    </dgm:pt>
    <dgm:pt modelId="{75887138-68C6-46BC-98A1-6D3676F84C6E}" type="sibTrans" cxnId="{A3161A37-C414-4225-9F97-A0D565313161}">
      <dgm:prSet/>
      <dgm:spPr/>
      <dgm:t>
        <a:bodyPr/>
        <a:lstStyle/>
        <a:p>
          <a:endParaRPr lang="ru-RU"/>
        </a:p>
      </dgm:t>
    </dgm:pt>
    <dgm:pt modelId="{88DABF61-3F9D-4E79-A616-23D1F2E827C5}">
      <dgm:prSet/>
      <dgm:spPr/>
      <dgm:t>
        <a:bodyPr/>
        <a:lstStyle/>
        <a:p>
          <a:r>
            <a:rPr lang="ru-RU" b="1" dirty="0" smtClean="0"/>
            <a:t>БЖУ,</a:t>
          </a:r>
        </a:p>
        <a:p>
          <a:r>
            <a:rPr lang="ru-RU" b="1" dirty="0" smtClean="0"/>
            <a:t>нуклеиновые кислоты</a:t>
          </a:r>
          <a:endParaRPr lang="ru-RU" b="1" dirty="0"/>
        </a:p>
      </dgm:t>
    </dgm:pt>
    <dgm:pt modelId="{880E7217-A7B1-44A8-82C1-E9F8B78F0D4A}" type="parTrans" cxnId="{348509AF-C05B-4C7E-BD0D-2B16CCF264EA}">
      <dgm:prSet/>
      <dgm:spPr/>
      <dgm:t>
        <a:bodyPr/>
        <a:lstStyle/>
        <a:p>
          <a:endParaRPr lang="ru-RU"/>
        </a:p>
      </dgm:t>
    </dgm:pt>
    <dgm:pt modelId="{82A9DF49-3520-417D-99B1-FD92CE2C4A93}" type="sibTrans" cxnId="{348509AF-C05B-4C7E-BD0D-2B16CCF264EA}">
      <dgm:prSet/>
      <dgm:spPr/>
      <dgm:t>
        <a:bodyPr/>
        <a:lstStyle/>
        <a:p>
          <a:endParaRPr lang="ru-RU"/>
        </a:p>
      </dgm:t>
    </dgm:pt>
    <dgm:pt modelId="{45A85181-AE0B-4721-8BA7-8921F3C62821}" type="pres">
      <dgm:prSet presAssocID="{D0D979EA-6F57-43BE-974D-B71956EB0A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461715-F658-4C31-AAA6-06DA551B4C1B}" type="pres">
      <dgm:prSet presAssocID="{D06BFBD6-3003-4E9D-8764-33121A403135}" presName="root" presStyleCnt="0"/>
      <dgm:spPr/>
    </dgm:pt>
    <dgm:pt modelId="{43DFBABA-178B-480E-AB83-7AC122542E37}" type="pres">
      <dgm:prSet presAssocID="{D06BFBD6-3003-4E9D-8764-33121A403135}" presName="rootComposite" presStyleCnt="0"/>
      <dgm:spPr/>
    </dgm:pt>
    <dgm:pt modelId="{B1EE3094-00E7-4276-BBF4-B5AE30C280D6}" type="pres">
      <dgm:prSet presAssocID="{D06BFBD6-3003-4E9D-8764-33121A403135}" presName="rootText" presStyleLbl="node1" presStyleIdx="0" presStyleCnt="2"/>
      <dgm:spPr/>
      <dgm:t>
        <a:bodyPr/>
        <a:lstStyle/>
        <a:p>
          <a:endParaRPr lang="ru-RU"/>
        </a:p>
      </dgm:t>
    </dgm:pt>
    <dgm:pt modelId="{904E05EA-E63E-4961-9868-9D12658AD1E3}" type="pres">
      <dgm:prSet presAssocID="{D06BFBD6-3003-4E9D-8764-33121A403135}" presName="rootConnector" presStyleLbl="node1" presStyleIdx="0" presStyleCnt="2"/>
      <dgm:spPr/>
      <dgm:t>
        <a:bodyPr/>
        <a:lstStyle/>
        <a:p>
          <a:endParaRPr lang="ru-RU"/>
        </a:p>
      </dgm:t>
    </dgm:pt>
    <dgm:pt modelId="{089FBE46-B212-4658-84BE-10F63A9F3525}" type="pres">
      <dgm:prSet presAssocID="{D06BFBD6-3003-4E9D-8764-33121A403135}" presName="childShape" presStyleCnt="0"/>
      <dgm:spPr/>
    </dgm:pt>
    <dgm:pt modelId="{932F6D9F-C3B1-4703-BA70-6E396EA9E3FA}" type="pres">
      <dgm:prSet presAssocID="{714F4DE3-6C49-4112-B332-6CFA527D3514}" presName="Name13" presStyleLbl="parChTrans1D2" presStyleIdx="0" presStyleCnt="5"/>
      <dgm:spPr/>
      <dgm:t>
        <a:bodyPr/>
        <a:lstStyle/>
        <a:p>
          <a:endParaRPr lang="ru-RU"/>
        </a:p>
      </dgm:t>
    </dgm:pt>
    <dgm:pt modelId="{A1763DC8-909B-4CC8-981A-FD946E2F9CA3}" type="pres">
      <dgm:prSet presAssocID="{1CB12074-F2D0-4B7F-838E-3B7B946555D0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81E80-18CD-4A84-A3BF-E6E1CBAA256C}" type="pres">
      <dgm:prSet presAssocID="{03DCC4B2-E10B-4351-A95A-913A69E2ACDE}" presName="Name13" presStyleLbl="parChTrans1D2" presStyleIdx="1" presStyleCnt="5"/>
      <dgm:spPr/>
      <dgm:t>
        <a:bodyPr/>
        <a:lstStyle/>
        <a:p>
          <a:endParaRPr lang="ru-RU"/>
        </a:p>
      </dgm:t>
    </dgm:pt>
    <dgm:pt modelId="{7BE96764-8939-4624-8C67-0B39A535DCCC}" type="pres">
      <dgm:prSet presAssocID="{956BC1E1-6538-4B35-88C7-7427225F7B44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48834-B196-407D-8F82-DBDAE2E47A8B}" type="pres">
      <dgm:prSet presAssocID="{5A771277-40A7-4A79-B4F6-732B7EDA363B}" presName="root" presStyleCnt="0"/>
      <dgm:spPr/>
    </dgm:pt>
    <dgm:pt modelId="{3D36671A-3DB6-4FFE-A36E-DFBDB709AD5A}" type="pres">
      <dgm:prSet presAssocID="{5A771277-40A7-4A79-B4F6-732B7EDA363B}" presName="rootComposite" presStyleCnt="0"/>
      <dgm:spPr/>
    </dgm:pt>
    <dgm:pt modelId="{6D2035E9-AAF4-4E6F-A143-C5C5BB4AE2F5}" type="pres">
      <dgm:prSet presAssocID="{5A771277-40A7-4A79-B4F6-732B7EDA363B}" presName="rootText" presStyleLbl="node1" presStyleIdx="1" presStyleCnt="2"/>
      <dgm:spPr/>
      <dgm:t>
        <a:bodyPr/>
        <a:lstStyle/>
        <a:p>
          <a:endParaRPr lang="ru-RU"/>
        </a:p>
      </dgm:t>
    </dgm:pt>
    <dgm:pt modelId="{A62DCBDE-1349-439D-97CA-97399D24DEFD}" type="pres">
      <dgm:prSet presAssocID="{5A771277-40A7-4A79-B4F6-732B7EDA363B}" presName="rootConnector" presStyleLbl="node1" presStyleIdx="1" presStyleCnt="2"/>
      <dgm:spPr/>
      <dgm:t>
        <a:bodyPr/>
        <a:lstStyle/>
        <a:p>
          <a:endParaRPr lang="ru-RU"/>
        </a:p>
      </dgm:t>
    </dgm:pt>
    <dgm:pt modelId="{F1E5CBCA-45D9-425C-A235-006255CEBCAF}" type="pres">
      <dgm:prSet presAssocID="{5A771277-40A7-4A79-B4F6-732B7EDA363B}" presName="childShape" presStyleCnt="0"/>
      <dgm:spPr/>
    </dgm:pt>
    <dgm:pt modelId="{3D9A7636-73AA-4BB5-A310-FE20A05927D0}" type="pres">
      <dgm:prSet presAssocID="{660E0377-682E-4221-A046-D609E4768C8A}" presName="Name13" presStyleLbl="parChTrans1D2" presStyleIdx="2" presStyleCnt="5"/>
      <dgm:spPr/>
      <dgm:t>
        <a:bodyPr/>
        <a:lstStyle/>
        <a:p>
          <a:endParaRPr lang="ru-RU"/>
        </a:p>
      </dgm:t>
    </dgm:pt>
    <dgm:pt modelId="{AD89E157-E18B-4FB8-9695-947A1C3E3059}" type="pres">
      <dgm:prSet presAssocID="{15C0CC75-D879-4E12-95FE-D26F0821C8D4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CA855-1E5D-45A3-8A04-F2E7E6743A0B}" type="pres">
      <dgm:prSet presAssocID="{9BAB0E74-18CF-4801-9124-7BB94E140002}" presName="Name13" presStyleLbl="parChTrans1D2" presStyleIdx="3" presStyleCnt="5"/>
      <dgm:spPr/>
      <dgm:t>
        <a:bodyPr/>
        <a:lstStyle/>
        <a:p>
          <a:endParaRPr lang="ru-RU"/>
        </a:p>
      </dgm:t>
    </dgm:pt>
    <dgm:pt modelId="{28B587C0-A8FA-4790-9634-E5FCC868688D}" type="pres">
      <dgm:prSet presAssocID="{B3DE9361-2A0A-4CB6-8F13-75B4E230F6DB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3101E-7F64-41E5-AA2E-D8C375B0328C}" type="pres">
      <dgm:prSet presAssocID="{880E7217-A7B1-44A8-82C1-E9F8B78F0D4A}" presName="Name13" presStyleLbl="parChTrans1D2" presStyleIdx="4" presStyleCnt="5"/>
      <dgm:spPr/>
      <dgm:t>
        <a:bodyPr/>
        <a:lstStyle/>
        <a:p>
          <a:endParaRPr lang="ru-RU"/>
        </a:p>
      </dgm:t>
    </dgm:pt>
    <dgm:pt modelId="{000BFB7A-AF67-4692-8585-29BA217AEEB5}" type="pres">
      <dgm:prSet presAssocID="{88DABF61-3F9D-4E79-A616-23D1F2E827C5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736FE2-A420-4770-B8A8-CA3114201F97}" type="presOf" srcId="{5A771277-40A7-4A79-B4F6-732B7EDA363B}" destId="{6D2035E9-AAF4-4E6F-A143-C5C5BB4AE2F5}" srcOrd="0" destOrd="0" presId="urn:microsoft.com/office/officeart/2005/8/layout/hierarchy3"/>
    <dgm:cxn modelId="{2FD52F45-C25A-4813-9BC6-F7CC51E4B96C}" type="presOf" srcId="{1CB12074-F2D0-4B7F-838E-3B7B946555D0}" destId="{A1763DC8-909B-4CC8-981A-FD946E2F9CA3}" srcOrd="0" destOrd="0" presId="urn:microsoft.com/office/officeart/2005/8/layout/hierarchy3"/>
    <dgm:cxn modelId="{4270019E-2246-4490-9FE1-5A7AD63DC758}" type="presOf" srcId="{D0D979EA-6F57-43BE-974D-B71956EB0A1A}" destId="{45A85181-AE0B-4721-8BA7-8921F3C62821}" srcOrd="0" destOrd="0" presId="urn:microsoft.com/office/officeart/2005/8/layout/hierarchy3"/>
    <dgm:cxn modelId="{814256EB-D7E1-49EE-BF90-26CA956D72BA}" type="presOf" srcId="{880E7217-A7B1-44A8-82C1-E9F8B78F0D4A}" destId="{3443101E-7F64-41E5-AA2E-D8C375B0328C}" srcOrd="0" destOrd="0" presId="urn:microsoft.com/office/officeart/2005/8/layout/hierarchy3"/>
    <dgm:cxn modelId="{F09C70BB-0682-4314-A14B-B1AA65C90760}" type="presOf" srcId="{B3DE9361-2A0A-4CB6-8F13-75B4E230F6DB}" destId="{28B587C0-A8FA-4790-9634-E5FCC868688D}" srcOrd="0" destOrd="0" presId="urn:microsoft.com/office/officeart/2005/8/layout/hierarchy3"/>
    <dgm:cxn modelId="{CAAEE833-3159-48C8-B588-A7E9F89CD257}" type="presOf" srcId="{D06BFBD6-3003-4E9D-8764-33121A403135}" destId="{B1EE3094-00E7-4276-BBF4-B5AE30C280D6}" srcOrd="0" destOrd="0" presId="urn:microsoft.com/office/officeart/2005/8/layout/hierarchy3"/>
    <dgm:cxn modelId="{4A10B52A-5482-4ACE-B50F-13D8C0F5080B}" type="presOf" srcId="{714F4DE3-6C49-4112-B332-6CFA527D3514}" destId="{932F6D9F-C3B1-4703-BA70-6E396EA9E3FA}" srcOrd="0" destOrd="0" presId="urn:microsoft.com/office/officeart/2005/8/layout/hierarchy3"/>
    <dgm:cxn modelId="{9451F3BB-6149-4117-8811-0ACCFFF9C13E}" type="presOf" srcId="{9BAB0E74-18CF-4801-9124-7BB94E140002}" destId="{9ACCA855-1E5D-45A3-8A04-F2E7E6743A0B}" srcOrd="0" destOrd="0" presId="urn:microsoft.com/office/officeart/2005/8/layout/hierarchy3"/>
    <dgm:cxn modelId="{348509AF-C05B-4C7E-BD0D-2B16CCF264EA}" srcId="{5A771277-40A7-4A79-B4F6-732B7EDA363B}" destId="{88DABF61-3F9D-4E79-A616-23D1F2E827C5}" srcOrd="2" destOrd="0" parTransId="{880E7217-A7B1-44A8-82C1-E9F8B78F0D4A}" sibTransId="{82A9DF49-3520-417D-99B1-FD92CE2C4A93}"/>
    <dgm:cxn modelId="{E8DB7125-0625-47F9-9F7E-4F55BDFB1E00}" srcId="{D06BFBD6-3003-4E9D-8764-33121A403135}" destId="{956BC1E1-6538-4B35-88C7-7427225F7B44}" srcOrd="1" destOrd="0" parTransId="{03DCC4B2-E10B-4351-A95A-913A69E2ACDE}" sibTransId="{FE6A522F-B122-421C-9649-411B0C142724}"/>
    <dgm:cxn modelId="{02E01717-2C26-46CF-8FD9-5CFD97CA442E}" type="presOf" srcId="{956BC1E1-6538-4B35-88C7-7427225F7B44}" destId="{7BE96764-8939-4624-8C67-0B39A535DCCC}" srcOrd="0" destOrd="0" presId="urn:microsoft.com/office/officeart/2005/8/layout/hierarchy3"/>
    <dgm:cxn modelId="{41836CFB-DDCD-4942-8EEA-7C4A8443B723}" type="presOf" srcId="{15C0CC75-D879-4E12-95FE-D26F0821C8D4}" destId="{AD89E157-E18B-4FB8-9695-947A1C3E3059}" srcOrd="0" destOrd="0" presId="urn:microsoft.com/office/officeart/2005/8/layout/hierarchy3"/>
    <dgm:cxn modelId="{1F9F9FC2-BC37-4EA1-8D5D-24314DA7CF29}" srcId="{D06BFBD6-3003-4E9D-8764-33121A403135}" destId="{1CB12074-F2D0-4B7F-838E-3B7B946555D0}" srcOrd="0" destOrd="0" parTransId="{714F4DE3-6C49-4112-B332-6CFA527D3514}" sibTransId="{9ABBEAD3-0069-4A2F-BB5D-45BE4D290972}"/>
    <dgm:cxn modelId="{A5121A9C-B666-43DF-B0C8-0735628FE1B2}" type="presOf" srcId="{03DCC4B2-E10B-4351-A95A-913A69E2ACDE}" destId="{FD281E80-18CD-4A84-A3BF-E6E1CBAA256C}" srcOrd="0" destOrd="0" presId="urn:microsoft.com/office/officeart/2005/8/layout/hierarchy3"/>
    <dgm:cxn modelId="{9EB28A5C-1F60-41CC-8560-ADF7A3508F78}" srcId="{5A771277-40A7-4A79-B4F6-732B7EDA363B}" destId="{15C0CC75-D879-4E12-95FE-D26F0821C8D4}" srcOrd="0" destOrd="0" parTransId="{660E0377-682E-4221-A046-D609E4768C8A}" sibTransId="{92379405-8BAC-4494-8C64-4C45CA3A201A}"/>
    <dgm:cxn modelId="{293EFC2B-900E-49AC-9C1C-80967EC3402D}" srcId="{D0D979EA-6F57-43BE-974D-B71956EB0A1A}" destId="{D06BFBD6-3003-4E9D-8764-33121A403135}" srcOrd="0" destOrd="0" parTransId="{2A6CA037-7AA5-4733-A8C2-47CA707C03A1}" sibTransId="{8CE9240F-C552-47CF-A920-7374E4F7709C}"/>
    <dgm:cxn modelId="{B8495AF5-697B-45B1-947F-AF64025930CE}" type="presOf" srcId="{D06BFBD6-3003-4E9D-8764-33121A403135}" destId="{904E05EA-E63E-4961-9868-9D12658AD1E3}" srcOrd="1" destOrd="0" presId="urn:microsoft.com/office/officeart/2005/8/layout/hierarchy3"/>
    <dgm:cxn modelId="{E37CF36A-DA7E-4687-A996-832EFA06E08D}" type="presOf" srcId="{88DABF61-3F9D-4E79-A616-23D1F2E827C5}" destId="{000BFB7A-AF67-4692-8585-29BA217AEEB5}" srcOrd="0" destOrd="0" presId="urn:microsoft.com/office/officeart/2005/8/layout/hierarchy3"/>
    <dgm:cxn modelId="{F1917E14-5BC3-4095-A6CF-7271A54842EE}" type="presOf" srcId="{660E0377-682E-4221-A046-D609E4768C8A}" destId="{3D9A7636-73AA-4BB5-A310-FE20A05927D0}" srcOrd="0" destOrd="0" presId="urn:microsoft.com/office/officeart/2005/8/layout/hierarchy3"/>
    <dgm:cxn modelId="{04098247-7C14-4747-B3EA-3B3C18D42D30}" srcId="{D0D979EA-6F57-43BE-974D-B71956EB0A1A}" destId="{5A771277-40A7-4A79-B4F6-732B7EDA363B}" srcOrd="1" destOrd="0" parTransId="{0C907592-1AF6-4949-A442-4639C529B7B2}" sibTransId="{80847BD6-AFA4-4DD1-9D94-D5E9E0F024B4}"/>
    <dgm:cxn modelId="{A3161A37-C414-4225-9F97-A0D565313161}" srcId="{5A771277-40A7-4A79-B4F6-732B7EDA363B}" destId="{B3DE9361-2A0A-4CB6-8F13-75B4E230F6DB}" srcOrd="1" destOrd="0" parTransId="{9BAB0E74-18CF-4801-9124-7BB94E140002}" sibTransId="{75887138-68C6-46BC-98A1-6D3676F84C6E}"/>
    <dgm:cxn modelId="{0E5AB336-DA55-4629-8BFE-6D9297545CDF}" type="presOf" srcId="{5A771277-40A7-4A79-B4F6-732B7EDA363B}" destId="{A62DCBDE-1349-439D-97CA-97399D24DEFD}" srcOrd="1" destOrd="0" presId="urn:microsoft.com/office/officeart/2005/8/layout/hierarchy3"/>
    <dgm:cxn modelId="{26632C3F-CC1D-4F42-9F27-89245CD0D5B2}" type="presParOf" srcId="{45A85181-AE0B-4721-8BA7-8921F3C62821}" destId="{F5461715-F658-4C31-AAA6-06DA551B4C1B}" srcOrd="0" destOrd="0" presId="urn:microsoft.com/office/officeart/2005/8/layout/hierarchy3"/>
    <dgm:cxn modelId="{53EECCD5-8FE2-478B-9301-6C70B04BB125}" type="presParOf" srcId="{F5461715-F658-4C31-AAA6-06DA551B4C1B}" destId="{43DFBABA-178B-480E-AB83-7AC122542E37}" srcOrd="0" destOrd="0" presId="urn:microsoft.com/office/officeart/2005/8/layout/hierarchy3"/>
    <dgm:cxn modelId="{3CB71074-90F9-4CA2-9983-708180E5331E}" type="presParOf" srcId="{43DFBABA-178B-480E-AB83-7AC122542E37}" destId="{B1EE3094-00E7-4276-BBF4-B5AE30C280D6}" srcOrd="0" destOrd="0" presId="urn:microsoft.com/office/officeart/2005/8/layout/hierarchy3"/>
    <dgm:cxn modelId="{0B59AA28-A4D3-4961-9E1F-782EF2C47799}" type="presParOf" srcId="{43DFBABA-178B-480E-AB83-7AC122542E37}" destId="{904E05EA-E63E-4961-9868-9D12658AD1E3}" srcOrd="1" destOrd="0" presId="urn:microsoft.com/office/officeart/2005/8/layout/hierarchy3"/>
    <dgm:cxn modelId="{BF4D3939-320A-4915-9699-4C88219BCA0E}" type="presParOf" srcId="{F5461715-F658-4C31-AAA6-06DA551B4C1B}" destId="{089FBE46-B212-4658-84BE-10F63A9F3525}" srcOrd="1" destOrd="0" presId="urn:microsoft.com/office/officeart/2005/8/layout/hierarchy3"/>
    <dgm:cxn modelId="{59DE7118-C342-4109-A4AE-9AA2E694E48F}" type="presParOf" srcId="{089FBE46-B212-4658-84BE-10F63A9F3525}" destId="{932F6D9F-C3B1-4703-BA70-6E396EA9E3FA}" srcOrd="0" destOrd="0" presId="urn:microsoft.com/office/officeart/2005/8/layout/hierarchy3"/>
    <dgm:cxn modelId="{912DBFDE-DBD5-45CB-B103-2A29D323C643}" type="presParOf" srcId="{089FBE46-B212-4658-84BE-10F63A9F3525}" destId="{A1763DC8-909B-4CC8-981A-FD946E2F9CA3}" srcOrd="1" destOrd="0" presId="urn:microsoft.com/office/officeart/2005/8/layout/hierarchy3"/>
    <dgm:cxn modelId="{93496C28-3D03-4511-9350-02D3D84724EC}" type="presParOf" srcId="{089FBE46-B212-4658-84BE-10F63A9F3525}" destId="{FD281E80-18CD-4A84-A3BF-E6E1CBAA256C}" srcOrd="2" destOrd="0" presId="urn:microsoft.com/office/officeart/2005/8/layout/hierarchy3"/>
    <dgm:cxn modelId="{83470A8B-DFBF-4923-8831-5F15A5DE75F5}" type="presParOf" srcId="{089FBE46-B212-4658-84BE-10F63A9F3525}" destId="{7BE96764-8939-4624-8C67-0B39A535DCCC}" srcOrd="3" destOrd="0" presId="urn:microsoft.com/office/officeart/2005/8/layout/hierarchy3"/>
    <dgm:cxn modelId="{AB97D068-BEB8-4C63-BBA5-C64DC32E4E59}" type="presParOf" srcId="{45A85181-AE0B-4721-8BA7-8921F3C62821}" destId="{02648834-B196-407D-8F82-DBDAE2E47A8B}" srcOrd="1" destOrd="0" presId="urn:microsoft.com/office/officeart/2005/8/layout/hierarchy3"/>
    <dgm:cxn modelId="{702A39AB-791E-428A-9C98-EC4BB68E8E2B}" type="presParOf" srcId="{02648834-B196-407D-8F82-DBDAE2E47A8B}" destId="{3D36671A-3DB6-4FFE-A36E-DFBDB709AD5A}" srcOrd="0" destOrd="0" presId="urn:microsoft.com/office/officeart/2005/8/layout/hierarchy3"/>
    <dgm:cxn modelId="{8F8CB850-4846-40B9-9819-B61AC4459824}" type="presParOf" srcId="{3D36671A-3DB6-4FFE-A36E-DFBDB709AD5A}" destId="{6D2035E9-AAF4-4E6F-A143-C5C5BB4AE2F5}" srcOrd="0" destOrd="0" presId="urn:microsoft.com/office/officeart/2005/8/layout/hierarchy3"/>
    <dgm:cxn modelId="{6ADE7C9C-C729-4C17-98E5-3AFDF2BEA3DF}" type="presParOf" srcId="{3D36671A-3DB6-4FFE-A36E-DFBDB709AD5A}" destId="{A62DCBDE-1349-439D-97CA-97399D24DEFD}" srcOrd="1" destOrd="0" presId="urn:microsoft.com/office/officeart/2005/8/layout/hierarchy3"/>
    <dgm:cxn modelId="{B117DBBD-6DDA-41CE-A40A-67EE9F40D71F}" type="presParOf" srcId="{02648834-B196-407D-8F82-DBDAE2E47A8B}" destId="{F1E5CBCA-45D9-425C-A235-006255CEBCAF}" srcOrd="1" destOrd="0" presId="urn:microsoft.com/office/officeart/2005/8/layout/hierarchy3"/>
    <dgm:cxn modelId="{1AB70FA9-1296-4F79-8C3D-A83C54AC1BF5}" type="presParOf" srcId="{F1E5CBCA-45D9-425C-A235-006255CEBCAF}" destId="{3D9A7636-73AA-4BB5-A310-FE20A05927D0}" srcOrd="0" destOrd="0" presId="urn:microsoft.com/office/officeart/2005/8/layout/hierarchy3"/>
    <dgm:cxn modelId="{C46F9D80-D945-4163-81B4-67315726F001}" type="presParOf" srcId="{F1E5CBCA-45D9-425C-A235-006255CEBCAF}" destId="{AD89E157-E18B-4FB8-9695-947A1C3E3059}" srcOrd="1" destOrd="0" presId="urn:microsoft.com/office/officeart/2005/8/layout/hierarchy3"/>
    <dgm:cxn modelId="{630AB692-D607-41E2-A7B1-6BD39495A312}" type="presParOf" srcId="{F1E5CBCA-45D9-425C-A235-006255CEBCAF}" destId="{9ACCA855-1E5D-45A3-8A04-F2E7E6743A0B}" srcOrd="2" destOrd="0" presId="urn:microsoft.com/office/officeart/2005/8/layout/hierarchy3"/>
    <dgm:cxn modelId="{EC4B89C2-C02B-4F16-9108-D26F1EF3A6B8}" type="presParOf" srcId="{F1E5CBCA-45D9-425C-A235-006255CEBCAF}" destId="{28B587C0-A8FA-4790-9634-E5FCC868688D}" srcOrd="3" destOrd="0" presId="urn:microsoft.com/office/officeart/2005/8/layout/hierarchy3"/>
    <dgm:cxn modelId="{1E1296F2-2878-4DE0-B14B-23C8EC8393F7}" type="presParOf" srcId="{F1E5CBCA-45D9-425C-A235-006255CEBCAF}" destId="{3443101E-7F64-41E5-AA2E-D8C375B0328C}" srcOrd="4" destOrd="0" presId="urn:microsoft.com/office/officeart/2005/8/layout/hierarchy3"/>
    <dgm:cxn modelId="{4CE38067-BC9D-4B47-B9A5-C3FE6E4D09A3}" type="presParOf" srcId="{F1E5CBCA-45D9-425C-A235-006255CEBCAF}" destId="{000BFB7A-AF67-4692-8585-29BA217AEEB5}" srcOrd="5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4E0F0B-F12A-4F2C-B8EE-976E10019B7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9737892-117A-4B3E-A70E-FB60E81425D4}">
      <dgm:prSet phldrT="[Текст]"/>
      <dgm:spPr/>
      <dgm:t>
        <a:bodyPr/>
        <a:lstStyle/>
        <a:p>
          <a:r>
            <a:rPr lang="ru-RU" dirty="0" smtClean="0"/>
            <a:t>Природа</a:t>
          </a:r>
          <a:endParaRPr lang="ru-RU" dirty="0"/>
        </a:p>
      </dgm:t>
    </dgm:pt>
    <dgm:pt modelId="{7617D2E0-093D-47BC-8B01-24613D06EEF9}" type="parTrans" cxnId="{3197D92A-433F-4D64-8B6E-7B23FD122177}">
      <dgm:prSet/>
      <dgm:spPr/>
      <dgm:t>
        <a:bodyPr/>
        <a:lstStyle/>
        <a:p>
          <a:endParaRPr lang="ru-RU"/>
        </a:p>
      </dgm:t>
    </dgm:pt>
    <dgm:pt modelId="{640305D7-5FD2-4D9F-821D-D3B837E2130A}" type="sibTrans" cxnId="{3197D92A-433F-4D64-8B6E-7B23FD122177}">
      <dgm:prSet/>
      <dgm:spPr/>
      <dgm:t>
        <a:bodyPr/>
        <a:lstStyle/>
        <a:p>
          <a:endParaRPr lang="ru-RU"/>
        </a:p>
      </dgm:t>
    </dgm:pt>
    <dgm:pt modelId="{5BC7AEB8-3BA7-4318-90C6-43B250841531}">
      <dgm:prSet phldrT="[Текст]"/>
      <dgm:spPr/>
      <dgm:t>
        <a:bodyPr/>
        <a:lstStyle/>
        <a:p>
          <a:r>
            <a:rPr lang="ru-RU" dirty="0" smtClean="0"/>
            <a:t>Живая: </a:t>
          </a:r>
          <a:endParaRPr lang="en-US" dirty="0" smtClean="0"/>
        </a:p>
        <a:p>
          <a:r>
            <a:rPr lang="en-US" dirty="0" smtClean="0"/>
            <a:t>C</a:t>
          </a:r>
          <a:r>
            <a:rPr lang="ru-RU" dirty="0" smtClean="0"/>
            <a:t>, О, Н, </a:t>
          </a:r>
          <a:r>
            <a:rPr lang="en-US" dirty="0" smtClean="0"/>
            <a:t>N</a:t>
          </a:r>
          <a:endParaRPr lang="ru-RU" dirty="0"/>
        </a:p>
      </dgm:t>
    </dgm:pt>
    <dgm:pt modelId="{AA7CC546-224A-4237-95CD-A305F9E34D91}" type="parTrans" cxnId="{1FE777E0-7708-4632-85A0-B6AD80CB9610}">
      <dgm:prSet/>
      <dgm:spPr/>
      <dgm:t>
        <a:bodyPr/>
        <a:lstStyle/>
        <a:p>
          <a:endParaRPr lang="ru-RU"/>
        </a:p>
      </dgm:t>
    </dgm:pt>
    <dgm:pt modelId="{25E952E6-AF3E-4F7B-8133-E6909D673182}" type="sibTrans" cxnId="{1FE777E0-7708-4632-85A0-B6AD80CB9610}">
      <dgm:prSet/>
      <dgm:spPr/>
      <dgm:t>
        <a:bodyPr/>
        <a:lstStyle/>
        <a:p>
          <a:endParaRPr lang="ru-RU"/>
        </a:p>
      </dgm:t>
    </dgm:pt>
    <dgm:pt modelId="{5DCF035A-5516-4AF1-A256-D13967B71ECE}">
      <dgm:prSet phldrT="[Текст]"/>
      <dgm:spPr/>
      <dgm:t>
        <a:bodyPr/>
        <a:lstStyle/>
        <a:p>
          <a:r>
            <a:rPr lang="ru-RU" dirty="0" smtClean="0"/>
            <a:t>Неживая: О, </a:t>
          </a:r>
          <a:r>
            <a:rPr lang="ru-RU" dirty="0" err="1" smtClean="0"/>
            <a:t>Са</a:t>
          </a:r>
          <a:r>
            <a:rPr lang="ru-RU" dirty="0" smtClean="0"/>
            <a:t>, Н, С, </a:t>
          </a:r>
          <a:r>
            <a:rPr lang="en-US" dirty="0" smtClean="0"/>
            <a:t>Si, Fe, Mg, Al</a:t>
          </a:r>
          <a:endParaRPr lang="ru-RU" dirty="0"/>
        </a:p>
      </dgm:t>
    </dgm:pt>
    <dgm:pt modelId="{FC814188-5CA0-4B45-92E3-AFA48234FA2D}" type="parTrans" cxnId="{5653728F-8CD1-4CBF-8CEC-B11744E61F8C}">
      <dgm:prSet/>
      <dgm:spPr/>
      <dgm:t>
        <a:bodyPr/>
        <a:lstStyle/>
        <a:p>
          <a:endParaRPr lang="ru-RU"/>
        </a:p>
      </dgm:t>
    </dgm:pt>
    <dgm:pt modelId="{358C2928-435B-4A28-86C3-388CDFF1A2E3}" type="sibTrans" cxnId="{5653728F-8CD1-4CBF-8CEC-B11744E61F8C}">
      <dgm:prSet/>
      <dgm:spPr/>
      <dgm:t>
        <a:bodyPr/>
        <a:lstStyle/>
        <a:p>
          <a:endParaRPr lang="ru-RU"/>
        </a:p>
      </dgm:t>
    </dgm:pt>
    <dgm:pt modelId="{0539D46B-11E3-44C3-8C79-F7E8349573E8}" type="pres">
      <dgm:prSet presAssocID="{934E0F0B-F12A-4F2C-B8EE-976E10019B7F}" presName="compositeShape" presStyleCnt="0">
        <dgm:presLayoutVars>
          <dgm:chMax val="7"/>
          <dgm:dir/>
          <dgm:resizeHandles val="exact"/>
        </dgm:presLayoutVars>
      </dgm:prSet>
      <dgm:spPr/>
    </dgm:pt>
    <dgm:pt modelId="{E21C4DDA-4F45-4AA2-8D52-1860E9ED5AC4}" type="pres">
      <dgm:prSet presAssocID="{C9737892-117A-4B3E-A70E-FB60E81425D4}" presName="circ1" presStyleLbl="vennNode1" presStyleIdx="0" presStyleCnt="3"/>
      <dgm:spPr/>
      <dgm:t>
        <a:bodyPr/>
        <a:lstStyle/>
        <a:p>
          <a:endParaRPr lang="ru-RU"/>
        </a:p>
      </dgm:t>
    </dgm:pt>
    <dgm:pt modelId="{B7F4D299-2141-4BC4-B29D-EED383F78862}" type="pres">
      <dgm:prSet presAssocID="{C9737892-117A-4B3E-A70E-FB60E81425D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D3582-FECE-4A5A-ADB6-BF00F6C03871}" type="pres">
      <dgm:prSet presAssocID="{5BC7AEB8-3BA7-4318-90C6-43B250841531}" presName="circ2" presStyleLbl="vennNode1" presStyleIdx="1" presStyleCnt="3"/>
      <dgm:spPr/>
      <dgm:t>
        <a:bodyPr/>
        <a:lstStyle/>
        <a:p>
          <a:endParaRPr lang="ru-RU"/>
        </a:p>
      </dgm:t>
    </dgm:pt>
    <dgm:pt modelId="{8D620FCC-F392-4B73-BD03-16F8371B5CF4}" type="pres">
      <dgm:prSet presAssocID="{5BC7AEB8-3BA7-4318-90C6-43B25084153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6B187-912D-4E25-92D8-10EC951D2647}" type="pres">
      <dgm:prSet presAssocID="{5DCF035A-5516-4AF1-A256-D13967B71ECE}" presName="circ3" presStyleLbl="vennNode1" presStyleIdx="2" presStyleCnt="3"/>
      <dgm:spPr/>
      <dgm:t>
        <a:bodyPr/>
        <a:lstStyle/>
        <a:p>
          <a:endParaRPr lang="ru-RU"/>
        </a:p>
      </dgm:t>
    </dgm:pt>
    <dgm:pt modelId="{4FE0F694-99A7-44EB-AFBC-A59A62C6E89D}" type="pres">
      <dgm:prSet presAssocID="{5DCF035A-5516-4AF1-A256-D13967B71EC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E777E0-7708-4632-85A0-B6AD80CB9610}" srcId="{934E0F0B-F12A-4F2C-B8EE-976E10019B7F}" destId="{5BC7AEB8-3BA7-4318-90C6-43B250841531}" srcOrd="1" destOrd="0" parTransId="{AA7CC546-224A-4237-95CD-A305F9E34D91}" sibTransId="{25E952E6-AF3E-4F7B-8133-E6909D673182}"/>
    <dgm:cxn modelId="{105444AF-3F77-4258-9993-0DCD73E8B565}" type="presOf" srcId="{934E0F0B-F12A-4F2C-B8EE-976E10019B7F}" destId="{0539D46B-11E3-44C3-8C79-F7E8349573E8}" srcOrd="0" destOrd="0" presId="urn:microsoft.com/office/officeart/2005/8/layout/venn1"/>
    <dgm:cxn modelId="{E3D09FF5-D7FD-4C11-A23B-980007B93EA8}" type="presOf" srcId="{C9737892-117A-4B3E-A70E-FB60E81425D4}" destId="{E21C4DDA-4F45-4AA2-8D52-1860E9ED5AC4}" srcOrd="0" destOrd="0" presId="urn:microsoft.com/office/officeart/2005/8/layout/venn1"/>
    <dgm:cxn modelId="{633F9712-B47E-4E3C-B2F7-7A659DCEA4B0}" type="presOf" srcId="{5BC7AEB8-3BA7-4318-90C6-43B250841531}" destId="{8D620FCC-F392-4B73-BD03-16F8371B5CF4}" srcOrd="1" destOrd="0" presId="urn:microsoft.com/office/officeart/2005/8/layout/venn1"/>
    <dgm:cxn modelId="{5653728F-8CD1-4CBF-8CEC-B11744E61F8C}" srcId="{934E0F0B-F12A-4F2C-B8EE-976E10019B7F}" destId="{5DCF035A-5516-4AF1-A256-D13967B71ECE}" srcOrd="2" destOrd="0" parTransId="{FC814188-5CA0-4B45-92E3-AFA48234FA2D}" sibTransId="{358C2928-435B-4A28-86C3-388CDFF1A2E3}"/>
    <dgm:cxn modelId="{3197D92A-433F-4D64-8B6E-7B23FD122177}" srcId="{934E0F0B-F12A-4F2C-B8EE-976E10019B7F}" destId="{C9737892-117A-4B3E-A70E-FB60E81425D4}" srcOrd="0" destOrd="0" parTransId="{7617D2E0-093D-47BC-8B01-24613D06EEF9}" sibTransId="{640305D7-5FD2-4D9F-821D-D3B837E2130A}"/>
    <dgm:cxn modelId="{1D7F116F-70A5-42B4-AB15-6AF3B349F4E0}" type="presOf" srcId="{5DCF035A-5516-4AF1-A256-D13967B71ECE}" destId="{ECA6B187-912D-4E25-92D8-10EC951D2647}" srcOrd="0" destOrd="0" presId="urn:microsoft.com/office/officeart/2005/8/layout/venn1"/>
    <dgm:cxn modelId="{1A0A85A2-A48D-4076-BEFA-B18CA2B72878}" type="presOf" srcId="{C9737892-117A-4B3E-A70E-FB60E81425D4}" destId="{B7F4D299-2141-4BC4-B29D-EED383F78862}" srcOrd="1" destOrd="0" presId="urn:microsoft.com/office/officeart/2005/8/layout/venn1"/>
    <dgm:cxn modelId="{E6294896-AEA4-4E27-9BDE-B67C8C4FA281}" type="presOf" srcId="{5BC7AEB8-3BA7-4318-90C6-43B250841531}" destId="{515D3582-FECE-4A5A-ADB6-BF00F6C03871}" srcOrd="0" destOrd="0" presId="urn:microsoft.com/office/officeart/2005/8/layout/venn1"/>
    <dgm:cxn modelId="{34E0D2FA-7A8E-4297-A0B9-2BA2ACB2219F}" type="presOf" srcId="{5DCF035A-5516-4AF1-A256-D13967B71ECE}" destId="{4FE0F694-99A7-44EB-AFBC-A59A62C6E89D}" srcOrd="1" destOrd="0" presId="urn:microsoft.com/office/officeart/2005/8/layout/venn1"/>
    <dgm:cxn modelId="{8C29205D-3CB6-44EA-8FAE-092C2269CE25}" type="presParOf" srcId="{0539D46B-11E3-44C3-8C79-F7E8349573E8}" destId="{E21C4DDA-4F45-4AA2-8D52-1860E9ED5AC4}" srcOrd="0" destOrd="0" presId="urn:microsoft.com/office/officeart/2005/8/layout/venn1"/>
    <dgm:cxn modelId="{A6B5A116-4C6E-40B7-AF62-889B3D55F7DB}" type="presParOf" srcId="{0539D46B-11E3-44C3-8C79-F7E8349573E8}" destId="{B7F4D299-2141-4BC4-B29D-EED383F78862}" srcOrd="1" destOrd="0" presId="urn:microsoft.com/office/officeart/2005/8/layout/venn1"/>
    <dgm:cxn modelId="{A993DDF6-E546-4D27-AA80-A5F5B074F2A9}" type="presParOf" srcId="{0539D46B-11E3-44C3-8C79-F7E8349573E8}" destId="{515D3582-FECE-4A5A-ADB6-BF00F6C03871}" srcOrd="2" destOrd="0" presId="urn:microsoft.com/office/officeart/2005/8/layout/venn1"/>
    <dgm:cxn modelId="{67F8A356-344B-4FE6-946F-34558A0554DE}" type="presParOf" srcId="{0539D46B-11E3-44C3-8C79-F7E8349573E8}" destId="{8D620FCC-F392-4B73-BD03-16F8371B5CF4}" srcOrd="3" destOrd="0" presId="urn:microsoft.com/office/officeart/2005/8/layout/venn1"/>
    <dgm:cxn modelId="{36E4645E-6C4B-402A-8558-9A100D9FB12D}" type="presParOf" srcId="{0539D46B-11E3-44C3-8C79-F7E8349573E8}" destId="{ECA6B187-912D-4E25-92D8-10EC951D2647}" srcOrd="4" destOrd="0" presId="urn:microsoft.com/office/officeart/2005/8/layout/venn1"/>
    <dgm:cxn modelId="{8FEE40BF-0361-426E-B426-42E22F0B0BA0}" type="presParOf" srcId="{0539D46B-11E3-44C3-8C79-F7E8349573E8}" destId="{4FE0F694-99A7-44EB-AFBC-A59A62C6E89D}" srcOrd="5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EF8721-5A69-41EF-8BD0-0000B148133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C9401D-5F51-4006-8979-D5B7200692E1}">
      <dgm:prSet phldrT="[Текст]" custT="1"/>
      <dgm:spPr/>
      <dgm:t>
        <a:bodyPr/>
        <a:lstStyle/>
        <a:p>
          <a:r>
            <a:rPr lang="ru-RU" sz="4400" dirty="0" smtClean="0"/>
            <a:t>В неживой природе</a:t>
          </a:r>
          <a:endParaRPr lang="ru-RU" sz="4400" dirty="0"/>
        </a:p>
      </dgm:t>
    </dgm:pt>
    <dgm:pt modelId="{C1543A8B-8753-4760-BB0A-726924B4471E}" type="parTrans" cxnId="{FA1FF972-8472-4204-9B73-96A1C967CB00}">
      <dgm:prSet/>
      <dgm:spPr/>
      <dgm:t>
        <a:bodyPr/>
        <a:lstStyle/>
        <a:p>
          <a:endParaRPr lang="ru-RU"/>
        </a:p>
      </dgm:t>
    </dgm:pt>
    <dgm:pt modelId="{A4943F0D-9E25-4FB0-B1C4-2B9B90B043AB}" type="sibTrans" cxnId="{FA1FF972-8472-4204-9B73-96A1C967CB00}">
      <dgm:prSet/>
      <dgm:spPr/>
      <dgm:t>
        <a:bodyPr/>
        <a:lstStyle/>
        <a:p>
          <a:endParaRPr lang="ru-RU"/>
        </a:p>
      </dgm:t>
    </dgm:pt>
    <dgm:pt modelId="{6718F373-CDA4-4FCC-8D06-D421E9FAAE3D}">
      <dgm:prSet phldrT="[Текст]" custT="1"/>
      <dgm:spPr/>
      <dgm:t>
        <a:bodyPr/>
        <a:lstStyle/>
        <a:p>
          <a:r>
            <a:rPr lang="ru-RU" sz="4400" dirty="0" smtClean="0"/>
            <a:t>В живой природе</a:t>
          </a:r>
          <a:endParaRPr lang="ru-RU" sz="4400" dirty="0"/>
        </a:p>
      </dgm:t>
    </dgm:pt>
    <dgm:pt modelId="{A5F05EC9-2F25-412A-A1FD-1C1495B36F5C}" type="parTrans" cxnId="{51C9C1B7-6003-43C2-AFBD-65F1B2C6E98B}">
      <dgm:prSet/>
      <dgm:spPr/>
      <dgm:t>
        <a:bodyPr/>
        <a:lstStyle/>
        <a:p>
          <a:endParaRPr lang="ru-RU"/>
        </a:p>
      </dgm:t>
    </dgm:pt>
    <dgm:pt modelId="{96E6BE0B-8EB0-4F13-9088-DEB14C098406}" type="sibTrans" cxnId="{51C9C1B7-6003-43C2-AFBD-65F1B2C6E98B}">
      <dgm:prSet/>
      <dgm:spPr/>
      <dgm:t>
        <a:bodyPr/>
        <a:lstStyle/>
        <a:p>
          <a:endParaRPr lang="ru-RU"/>
        </a:p>
      </dgm:t>
    </dgm:pt>
    <dgm:pt modelId="{BA28435C-571C-4B12-84F1-C167F7C588EE}">
      <dgm:prSet phldrT="[Текст]"/>
      <dgm:spPr/>
      <dgm:t>
        <a:bodyPr/>
        <a:lstStyle/>
        <a:p>
          <a:r>
            <a:rPr lang="ru-RU" dirty="0" smtClean="0"/>
            <a:t>1)Перенос веществ с одного места на другое;</a:t>
          </a:r>
        </a:p>
        <a:p>
          <a:r>
            <a:rPr lang="ru-RU" dirty="0" smtClean="0"/>
            <a:t>2)Смена агрегатного состояния</a:t>
          </a:r>
          <a:endParaRPr lang="ru-RU" dirty="0"/>
        </a:p>
      </dgm:t>
    </dgm:pt>
    <dgm:pt modelId="{341F7650-CC33-407C-9E74-F712138EBDBC}" type="parTrans" cxnId="{E7D75C2C-6FF8-4F9F-A46F-94802DA14ABB}">
      <dgm:prSet/>
      <dgm:spPr/>
      <dgm:t>
        <a:bodyPr/>
        <a:lstStyle/>
        <a:p>
          <a:endParaRPr lang="ru-RU"/>
        </a:p>
      </dgm:t>
    </dgm:pt>
    <dgm:pt modelId="{5A54D62D-D73B-498B-A671-E90D5FAF47BF}" type="sibTrans" cxnId="{E7D75C2C-6FF8-4F9F-A46F-94802DA14ABB}">
      <dgm:prSet/>
      <dgm:spPr/>
      <dgm:t>
        <a:bodyPr/>
        <a:lstStyle/>
        <a:p>
          <a:endParaRPr lang="ru-RU"/>
        </a:p>
      </dgm:t>
    </dgm:pt>
    <dgm:pt modelId="{E3E1CDBC-598B-4289-B566-174074939FF6}">
      <dgm:prSet phldrT="[Текст]"/>
      <dgm:spPr/>
      <dgm:t>
        <a:bodyPr/>
        <a:lstStyle/>
        <a:p>
          <a:r>
            <a:rPr lang="ru-RU" dirty="0" smtClean="0"/>
            <a:t>Процессы синтеза и распада веществ</a:t>
          </a:r>
          <a:endParaRPr lang="ru-RU" dirty="0"/>
        </a:p>
      </dgm:t>
    </dgm:pt>
    <dgm:pt modelId="{CA8EF449-E8F9-4E80-8027-7BF220BF17AB}" type="parTrans" cxnId="{59C9BC50-62D5-4098-B1CC-8995C9AC81F2}">
      <dgm:prSet/>
      <dgm:spPr/>
      <dgm:t>
        <a:bodyPr/>
        <a:lstStyle/>
        <a:p>
          <a:endParaRPr lang="ru-RU"/>
        </a:p>
      </dgm:t>
    </dgm:pt>
    <dgm:pt modelId="{65C270D8-6C93-4661-9160-D7A1B3AB1B30}" type="sibTrans" cxnId="{59C9BC50-62D5-4098-B1CC-8995C9AC81F2}">
      <dgm:prSet/>
      <dgm:spPr/>
      <dgm:t>
        <a:bodyPr/>
        <a:lstStyle/>
        <a:p>
          <a:endParaRPr lang="ru-RU"/>
        </a:p>
      </dgm:t>
    </dgm:pt>
    <dgm:pt modelId="{7697C0AF-3ED3-4C0F-B0CE-8D31EFE1E19F}" type="pres">
      <dgm:prSet presAssocID="{E2EF8721-5A69-41EF-8BD0-0000B14813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0886F0-E703-430D-9A08-6D6EF2F4EA0B}" type="pres">
      <dgm:prSet presAssocID="{97C9401D-5F51-4006-8979-D5B7200692E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2B45A-7A18-44B9-ABAE-13F797F8462E}" type="pres">
      <dgm:prSet presAssocID="{A4943F0D-9E25-4FB0-B1C4-2B9B90B043AB}" presName="sibTrans" presStyleCnt="0"/>
      <dgm:spPr/>
    </dgm:pt>
    <dgm:pt modelId="{DF12B1E4-4C0C-4839-81D2-A4BF9FE88F30}" type="pres">
      <dgm:prSet presAssocID="{6718F373-CDA4-4FCC-8D06-D421E9FAAE3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7BDCB-8865-4A29-A203-C9A4B1A664DC}" type="pres">
      <dgm:prSet presAssocID="{96E6BE0B-8EB0-4F13-9088-DEB14C098406}" presName="sibTrans" presStyleCnt="0"/>
      <dgm:spPr/>
    </dgm:pt>
    <dgm:pt modelId="{128AC176-F3B8-47EA-BEE1-21299D71F118}" type="pres">
      <dgm:prSet presAssocID="{BA28435C-571C-4B12-84F1-C167F7C588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A8779-B205-4E42-97B6-FD6C664588A3}" type="pres">
      <dgm:prSet presAssocID="{5A54D62D-D73B-498B-A671-E90D5FAF47BF}" presName="sibTrans" presStyleCnt="0"/>
      <dgm:spPr/>
    </dgm:pt>
    <dgm:pt modelId="{E1FF48AA-1BFC-4AA1-B960-C1E7EAB7AB2B}" type="pres">
      <dgm:prSet presAssocID="{E3E1CDBC-598B-4289-B566-174074939F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1FF972-8472-4204-9B73-96A1C967CB00}" srcId="{E2EF8721-5A69-41EF-8BD0-0000B148133D}" destId="{97C9401D-5F51-4006-8979-D5B7200692E1}" srcOrd="0" destOrd="0" parTransId="{C1543A8B-8753-4760-BB0A-726924B4471E}" sibTransId="{A4943F0D-9E25-4FB0-B1C4-2B9B90B043AB}"/>
    <dgm:cxn modelId="{59C9BC50-62D5-4098-B1CC-8995C9AC81F2}" srcId="{E2EF8721-5A69-41EF-8BD0-0000B148133D}" destId="{E3E1CDBC-598B-4289-B566-174074939FF6}" srcOrd="3" destOrd="0" parTransId="{CA8EF449-E8F9-4E80-8027-7BF220BF17AB}" sibTransId="{65C270D8-6C93-4661-9160-D7A1B3AB1B30}"/>
    <dgm:cxn modelId="{E7D75C2C-6FF8-4F9F-A46F-94802DA14ABB}" srcId="{E2EF8721-5A69-41EF-8BD0-0000B148133D}" destId="{BA28435C-571C-4B12-84F1-C167F7C588EE}" srcOrd="2" destOrd="0" parTransId="{341F7650-CC33-407C-9E74-F712138EBDBC}" sibTransId="{5A54D62D-D73B-498B-A671-E90D5FAF47BF}"/>
    <dgm:cxn modelId="{39821444-A5E2-48E3-9801-B5705FFBCD38}" type="presOf" srcId="{6718F373-CDA4-4FCC-8D06-D421E9FAAE3D}" destId="{DF12B1E4-4C0C-4839-81D2-A4BF9FE88F30}" srcOrd="0" destOrd="0" presId="urn:microsoft.com/office/officeart/2005/8/layout/default"/>
    <dgm:cxn modelId="{3357E092-3A70-4E14-9092-9034350C28C5}" type="presOf" srcId="{E2EF8721-5A69-41EF-8BD0-0000B148133D}" destId="{7697C0AF-3ED3-4C0F-B0CE-8D31EFE1E19F}" srcOrd="0" destOrd="0" presId="urn:microsoft.com/office/officeart/2005/8/layout/default"/>
    <dgm:cxn modelId="{0C9793BF-5A4C-4929-80C7-7D6255DF20F0}" type="presOf" srcId="{E3E1CDBC-598B-4289-B566-174074939FF6}" destId="{E1FF48AA-1BFC-4AA1-B960-C1E7EAB7AB2B}" srcOrd="0" destOrd="0" presId="urn:microsoft.com/office/officeart/2005/8/layout/default"/>
    <dgm:cxn modelId="{51C9C1B7-6003-43C2-AFBD-65F1B2C6E98B}" srcId="{E2EF8721-5A69-41EF-8BD0-0000B148133D}" destId="{6718F373-CDA4-4FCC-8D06-D421E9FAAE3D}" srcOrd="1" destOrd="0" parTransId="{A5F05EC9-2F25-412A-A1FD-1C1495B36F5C}" sibTransId="{96E6BE0B-8EB0-4F13-9088-DEB14C098406}"/>
    <dgm:cxn modelId="{13B62637-4135-443B-8CD9-9593C8C3D6A6}" type="presOf" srcId="{BA28435C-571C-4B12-84F1-C167F7C588EE}" destId="{128AC176-F3B8-47EA-BEE1-21299D71F118}" srcOrd="0" destOrd="0" presId="urn:microsoft.com/office/officeart/2005/8/layout/default"/>
    <dgm:cxn modelId="{FFABD4A2-758F-4E69-8205-6488792E85AC}" type="presOf" srcId="{97C9401D-5F51-4006-8979-D5B7200692E1}" destId="{1D0886F0-E703-430D-9A08-6D6EF2F4EA0B}" srcOrd="0" destOrd="0" presId="urn:microsoft.com/office/officeart/2005/8/layout/default"/>
    <dgm:cxn modelId="{90B392FB-4C56-45B5-B00D-F5FE905B348E}" type="presParOf" srcId="{7697C0AF-3ED3-4C0F-B0CE-8D31EFE1E19F}" destId="{1D0886F0-E703-430D-9A08-6D6EF2F4EA0B}" srcOrd="0" destOrd="0" presId="urn:microsoft.com/office/officeart/2005/8/layout/default"/>
    <dgm:cxn modelId="{1E5B29D3-286C-4827-A41D-FC524D2F70DB}" type="presParOf" srcId="{7697C0AF-3ED3-4C0F-B0CE-8D31EFE1E19F}" destId="{A6A2B45A-7A18-44B9-ABAE-13F797F8462E}" srcOrd="1" destOrd="0" presId="urn:microsoft.com/office/officeart/2005/8/layout/default"/>
    <dgm:cxn modelId="{A1BD91F8-460F-4B36-BA4F-CEEF1C2FF1FE}" type="presParOf" srcId="{7697C0AF-3ED3-4C0F-B0CE-8D31EFE1E19F}" destId="{DF12B1E4-4C0C-4839-81D2-A4BF9FE88F30}" srcOrd="2" destOrd="0" presId="urn:microsoft.com/office/officeart/2005/8/layout/default"/>
    <dgm:cxn modelId="{855E0FF1-1B7E-4DF2-911B-8F7FB4286D86}" type="presParOf" srcId="{7697C0AF-3ED3-4C0F-B0CE-8D31EFE1E19F}" destId="{C947BDCB-8865-4A29-A203-C9A4B1A664DC}" srcOrd="3" destOrd="0" presId="urn:microsoft.com/office/officeart/2005/8/layout/default"/>
    <dgm:cxn modelId="{57A5DEDF-3CE0-41CB-B539-9BC62F1A7EB1}" type="presParOf" srcId="{7697C0AF-3ED3-4C0F-B0CE-8D31EFE1E19F}" destId="{128AC176-F3B8-47EA-BEE1-21299D71F118}" srcOrd="4" destOrd="0" presId="urn:microsoft.com/office/officeart/2005/8/layout/default"/>
    <dgm:cxn modelId="{35B0C18C-6EF1-493D-BE99-8E877BDDEA7D}" type="presParOf" srcId="{7697C0AF-3ED3-4C0F-B0CE-8D31EFE1E19F}" destId="{D81A8779-B205-4E42-97B6-FD6C664588A3}" srcOrd="5" destOrd="0" presId="urn:microsoft.com/office/officeart/2005/8/layout/default"/>
    <dgm:cxn modelId="{EF868C46-9C79-4497-9215-EAABFE9D1972}" type="presParOf" srcId="{7697C0AF-3ED3-4C0F-B0CE-8D31EFE1E19F}" destId="{E1FF48AA-1BFC-4AA1-B960-C1E7EAB7AB2B}" srcOrd="6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4D7A86-0FC1-4CC5-91D5-18FBAD05851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F93476-990D-4702-9F18-964AD961114B}">
      <dgm:prSet phldrT="[Текст]" custT="1"/>
      <dgm:spPr/>
      <dgm:t>
        <a:bodyPr/>
        <a:lstStyle/>
        <a:p>
          <a:r>
            <a:rPr lang="ru-RU" sz="4400" b="1" dirty="0" smtClean="0"/>
            <a:t>Метаболизм</a:t>
          </a:r>
          <a:endParaRPr lang="ru-RU" sz="4400" b="1" dirty="0"/>
        </a:p>
      </dgm:t>
    </dgm:pt>
    <dgm:pt modelId="{DA591329-F292-4FA8-8957-9B11159CCA45}" type="parTrans" cxnId="{FD9567C5-200D-46C1-BFFF-F45D46174DD2}">
      <dgm:prSet/>
      <dgm:spPr/>
      <dgm:t>
        <a:bodyPr/>
        <a:lstStyle/>
        <a:p>
          <a:endParaRPr lang="ru-RU"/>
        </a:p>
      </dgm:t>
    </dgm:pt>
    <dgm:pt modelId="{5B220A09-5ADC-4F87-A70D-3B1672DE13D3}" type="sibTrans" cxnId="{FD9567C5-200D-46C1-BFFF-F45D46174DD2}">
      <dgm:prSet/>
      <dgm:spPr/>
      <dgm:t>
        <a:bodyPr/>
        <a:lstStyle/>
        <a:p>
          <a:endParaRPr lang="ru-RU"/>
        </a:p>
      </dgm:t>
    </dgm:pt>
    <dgm:pt modelId="{3AA4A196-37FA-4499-8602-5E0282A9E4B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Ассимиляция</a:t>
          </a:r>
          <a:r>
            <a:rPr lang="ru-RU" dirty="0" smtClean="0"/>
            <a:t> (пластический обмен)</a:t>
          </a:r>
          <a:endParaRPr lang="ru-RU" dirty="0"/>
        </a:p>
      </dgm:t>
    </dgm:pt>
    <dgm:pt modelId="{A954A53E-3B6A-4009-B258-589FDC0D802F}" type="parTrans" cxnId="{B5FD8E29-75D4-46D9-829B-42B60DC488D6}">
      <dgm:prSet/>
      <dgm:spPr/>
      <dgm:t>
        <a:bodyPr/>
        <a:lstStyle/>
        <a:p>
          <a:endParaRPr lang="ru-RU"/>
        </a:p>
      </dgm:t>
    </dgm:pt>
    <dgm:pt modelId="{4B602E18-0580-4B07-821F-CC786024E717}" type="sibTrans" cxnId="{B5FD8E29-75D4-46D9-829B-42B60DC488D6}">
      <dgm:prSet/>
      <dgm:spPr/>
      <dgm:t>
        <a:bodyPr/>
        <a:lstStyle/>
        <a:p>
          <a:endParaRPr lang="ru-RU"/>
        </a:p>
      </dgm:t>
    </dgm:pt>
    <dgm:pt modelId="{FBB885ED-6920-4A1B-95EB-ACFE649A618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Диссимиляция </a:t>
          </a:r>
          <a:r>
            <a:rPr lang="ru-RU" dirty="0" smtClean="0"/>
            <a:t>(энергетический обмен)</a:t>
          </a:r>
          <a:endParaRPr lang="ru-RU" dirty="0"/>
        </a:p>
      </dgm:t>
    </dgm:pt>
    <dgm:pt modelId="{D630D7CA-25AA-4F3D-9171-AC5628583484}" type="parTrans" cxnId="{8E662082-F929-4891-8EF6-5318DDCEF73B}">
      <dgm:prSet/>
      <dgm:spPr/>
      <dgm:t>
        <a:bodyPr/>
        <a:lstStyle/>
        <a:p>
          <a:endParaRPr lang="ru-RU"/>
        </a:p>
      </dgm:t>
    </dgm:pt>
    <dgm:pt modelId="{9BD21FEB-E73A-4CC2-8EB5-85AC4A352723}" type="sibTrans" cxnId="{8E662082-F929-4891-8EF6-5318DDCEF73B}">
      <dgm:prSet/>
      <dgm:spPr/>
      <dgm:t>
        <a:bodyPr/>
        <a:lstStyle/>
        <a:p>
          <a:endParaRPr lang="ru-RU"/>
        </a:p>
      </dgm:t>
    </dgm:pt>
    <dgm:pt modelId="{E78B6DC4-106C-4F33-B5B6-86AC2FB3B50F}" type="pres">
      <dgm:prSet presAssocID="{C14D7A86-0FC1-4CC5-91D5-18FBAD0585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A2312F7-D8A9-4974-892C-ED7BE05B2384}" type="pres">
      <dgm:prSet presAssocID="{2FF93476-990D-4702-9F18-964AD961114B}" presName="hierRoot1" presStyleCnt="0"/>
      <dgm:spPr/>
    </dgm:pt>
    <dgm:pt modelId="{ED8DD525-7AC4-4E63-AB73-EFEF13C873C3}" type="pres">
      <dgm:prSet presAssocID="{2FF93476-990D-4702-9F18-964AD961114B}" presName="composite" presStyleCnt="0"/>
      <dgm:spPr/>
    </dgm:pt>
    <dgm:pt modelId="{2E2AFC42-7790-406D-A50D-7105449F1E6C}" type="pres">
      <dgm:prSet presAssocID="{2FF93476-990D-4702-9F18-964AD961114B}" presName="background" presStyleLbl="node0" presStyleIdx="0" presStyleCnt="1"/>
      <dgm:spPr/>
    </dgm:pt>
    <dgm:pt modelId="{B3AC5474-27F2-47D6-8C80-2CBC86B1595F}" type="pres">
      <dgm:prSet presAssocID="{2FF93476-990D-4702-9F18-964AD961114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6FC7A7-4E97-45A5-84F4-68CAC927B0AC}" type="pres">
      <dgm:prSet presAssocID="{2FF93476-990D-4702-9F18-964AD961114B}" presName="hierChild2" presStyleCnt="0"/>
      <dgm:spPr/>
    </dgm:pt>
    <dgm:pt modelId="{25B83C1D-61BF-4988-ABED-A8C55FC6A756}" type="pres">
      <dgm:prSet presAssocID="{A954A53E-3B6A-4009-B258-589FDC0D802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D9E8222-821F-4C07-B2E9-905B1B610D47}" type="pres">
      <dgm:prSet presAssocID="{3AA4A196-37FA-4499-8602-5E0282A9E4BA}" presName="hierRoot2" presStyleCnt="0"/>
      <dgm:spPr/>
    </dgm:pt>
    <dgm:pt modelId="{C567C225-1FA0-4433-A067-1649A2AFB80A}" type="pres">
      <dgm:prSet presAssocID="{3AA4A196-37FA-4499-8602-5E0282A9E4BA}" presName="composite2" presStyleCnt="0"/>
      <dgm:spPr/>
    </dgm:pt>
    <dgm:pt modelId="{3B047501-0730-41F9-BB69-5A5EB19A26EB}" type="pres">
      <dgm:prSet presAssocID="{3AA4A196-37FA-4499-8602-5E0282A9E4BA}" presName="background2" presStyleLbl="node2" presStyleIdx="0" presStyleCnt="2"/>
      <dgm:spPr/>
    </dgm:pt>
    <dgm:pt modelId="{59218C28-6380-4E34-AF53-487AFA47BB4E}" type="pres">
      <dgm:prSet presAssocID="{3AA4A196-37FA-4499-8602-5E0282A9E4B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239564-5FA8-4BBC-9BAC-3EBC28AFE840}" type="pres">
      <dgm:prSet presAssocID="{3AA4A196-37FA-4499-8602-5E0282A9E4BA}" presName="hierChild3" presStyleCnt="0"/>
      <dgm:spPr/>
    </dgm:pt>
    <dgm:pt modelId="{B16B06D8-3DA1-4AC9-94AD-9DED1DD3F625}" type="pres">
      <dgm:prSet presAssocID="{D630D7CA-25AA-4F3D-9171-AC562858348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BCD7115-DE4D-4A89-8CFE-67FA583C3BB9}" type="pres">
      <dgm:prSet presAssocID="{FBB885ED-6920-4A1B-95EB-ACFE649A618B}" presName="hierRoot2" presStyleCnt="0"/>
      <dgm:spPr/>
    </dgm:pt>
    <dgm:pt modelId="{A6D3087E-BE88-4C2A-A5BC-21DBFB6EEFEF}" type="pres">
      <dgm:prSet presAssocID="{FBB885ED-6920-4A1B-95EB-ACFE649A618B}" presName="composite2" presStyleCnt="0"/>
      <dgm:spPr/>
    </dgm:pt>
    <dgm:pt modelId="{89C91083-7FFD-4AE4-B928-49CF3997CD82}" type="pres">
      <dgm:prSet presAssocID="{FBB885ED-6920-4A1B-95EB-ACFE649A618B}" presName="background2" presStyleLbl="node2" presStyleIdx="1" presStyleCnt="2"/>
      <dgm:spPr/>
    </dgm:pt>
    <dgm:pt modelId="{A84B75AC-FE73-486D-9227-4B829C9B68E3}" type="pres">
      <dgm:prSet presAssocID="{FBB885ED-6920-4A1B-95EB-ACFE649A618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67BB16-18C4-4885-A0E8-C7DC08EE8C52}" type="pres">
      <dgm:prSet presAssocID="{FBB885ED-6920-4A1B-95EB-ACFE649A618B}" presName="hierChild3" presStyleCnt="0"/>
      <dgm:spPr/>
    </dgm:pt>
  </dgm:ptLst>
  <dgm:cxnLst>
    <dgm:cxn modelId="{D5ED48B0-1411-4D44-8BC0-661A3A6715A9}" type="presOf" srcId="{C14D7A86-0FC1-4CC5-91D5-18FBAD05851F}" destId="{E78B6DC4-106C-4F33-B5B6-86AC2FB3B50F}" srcOrd="0" destOrd="0" presId="urn:microsoft.com/office/officeart/2005/8/layout/hierarchy1"/>
    <dgm:cxn modelId="{FD9567C5-200D-46C1-BFFF-F45D46174DD2}" srcId="{C14D7A86-0FC1-4CC5-91D5-18FBAD05851F}" destId="{2FF93476-990D-4702-9F18-964AD961114B}" srcOrd="0" destOrd="0" parTransId="{DA591329-F292-4FA8-8957-9B11159CCA45}" sibTransId="{5B220A09-5ADC-4F87-A70D-3B1672DE13D3}"/>
    <dgm:cxn modelId="{8E662082-F929-4891-8EF6-5318DDCEF73B}" srcId="{2FF93476-990D-4702-9F18-964AD961114B}" destId="{FBB885ED-6920-4A1B-95EB-ACFE649A618B}" srcOrd="1" destOrd="0" parTransId="{D630D7CA-25AA-4F3D-9171-AC5628583484}" sibTransId="{9BD21FEB-E73A-4CC2-8EB5-85AC4A352723}"/>
    <dgm:cxn modelId="{1C657BF4-E3BC-423A-B2D2-198CE0082497}" type="presOf" srcId="{A954A53E-3B6A-4009-B258-589FDC0D802F}" destId="{25B83C1D-61BF-4988-ABED-A8C55FC6A756}" srcOrd="0" destOrd="0" presId="urn:microsoft.com/office/officeart/2005/8/layout/hierarchy1"/>
    <dgm:cxn modelId="{B5FD8E29-75D4-46D9-829B-42B60DC488D6}" srcId="{2FF93476-990D-4702-9F18-964AD961114B}" destId="{3AA4A196-37FA-4499-8602-5E0282A9E4BA}" srcOrd="0" destOrd="0" parTransId="{A954A53E-3B6A-4009-B258-589FDC0D802F}" sibTransId="{4B602E18-0580-4B07-821F-CC786024E717}"/>
    <dgm:cxn modelId="{546FB63F-0C13-41CC-A3D9-62D900EE8632}" type="presOf" srcId="{FBB885ED-6920-4A1B-95EB-ACFE649A618B}" destId="{A84B75AC-FE73-486D-9227-4B829C9B68E3}" srcOrd="0" destOrd="0" presId="urn:microsoft.com/office/officeart/2005/8/layout/hierarchy1"/>
    <dgm:cxn modelId="{18E728D0-A083-4B56-B914-12ECEFF1D6CD}" type="presOf" srcId="{D630D7CA-25AA-4F3D-9171-AC5628583484}" destId="{B16B06D8-3DA1-4AC9-94AD-9DED1DD3F625}" srcOrd="0" destOrd="0" presId="urn:microsoft.com/office/officeart/2005/8/layout/hierarchy1"/>
    <dgm:cxn modelId="{79BC987C-C8C4-40B8-AA63-08B834D3C152}" type="presOf" srcId="{2FF93476-990D-4702-9F18-964AD961114B}" destId="{B3AC5474-27F2-47D6-8C80-2CBC86B1595F}" srcOrd="0" destOrd="0" presId="urn:microsoft.com/office/officeart/2005/8/layout/hierarchy1"/>
    <dgm:cxn modelId="{EB582BA9-E3BC-4209-9194-ED43AC4C1F82}" type="presOf" srcId="{3AA4A196-37FA-4499-8602-5E0282A9E4BA}" destId="{59218C28-6380-4E34-AF53-487AFA47BB4E}" srcOrd="0" destOrd="0" presId="urn:microsoft.com/office/officeart/2005/8/layout/hierarchy1"/>
    <dgm:cxn modelId="{AEB71441-03BF-4A5F-904E-B5014B1961D8}" type="presParOf" srcId="{E78B6DC4-106C-4F33-B5B6-86AC2FB3B50F}" destId="{FA2312F7-D8A9-4974-892C-ED7BE05B2384}" srcOrd="0" destOrd="0" presId="urn:microsoft.com/office/officeart/2005/8/layout/hierarchy1"/>
    <dgm:cxn modelId="{4D95F594-72D9-4419-8372-8E44F5E0A285}" type="presParOf" srcId="{FA2312F7-D8A9-4974-892C-ED7BE05B2384}" destId="{ED8DD525-7AC4-4E63-AB73-EFEF13C873C3}" srcOrd="0" destOrd="0" presId="urn:microsoft.com/office/officeart/2005/8/layout/hierarchy1"/>
    <dgm:cxn modelId="{88BB8D01-9973-4678-B8F3-AD7279B9ABF7}" type="presParOf" srcId="{ED8DD525-7AC4-4E63-AB73-EFEF13C873C3}" destId="{2E2AFC42-7790-406D-A50D-7105449F1E6C}" srcOrd="0" destOrd="0" presId="urn:microsoft.com/office/officeart/2005/8/layout/hierarchy1"/>
    <dgm:cxn modelId="{431F122B-D1D8-4F18-A62C-4993A6ED5568}" type="presParOf" srcId="{ED8DD525-7AC4-4E63-AB73-EFEF13C873C3}" destId="{B3AC5474-27F2-47D6-8C80-2CBC86B1595F}" srcOrd="1" destOrd="0" presId="urn:microsoft.com/office/officeart/2005/8/layout/hierarchy1"/>
    <dgm:cxn modelId="{CC855F1B-A11D-4809-879D-5E6E53E8E6A9}" type="presParOf" srcId="{FA2312F7-D8A9-4974-892C-ED7BE05B2384}" destId="{A66FC7A7-4E97-45A5-84F4-68CAC927B0AC}" srcOrd="1" destOrd="0" presId="urn:microsoft.com/office/officeart/2005/8/layout/hierarchy1"/>
    <dgm:cxn modelId="{E6E0710B-4FEC-4236-9B13-C6A94FCCCFC6}" type="presParOf" srcId="{A66FC7A7-4E97-45A5-84F4-68CAC927B0AC}" destId="{25B83C1D-61BF-4988-ABED-A8C55FC6A756}" srcOrd="0" destOrd="0" presId="urn:microsoft.com/office/officeart/2005/8/layout/hierarchy1"/>
    <dgm:cxn modelId="{E645B321-A314-421F-AFE0-C20E0A0635E8}" type="presParOf" srcId="{A66FC7A7-4E97-45A5-84F4-68CAC927B0AC}" destId="{8D9E8222-821F-4C07-B2E9-905B1B610D47}" srcOrd="1" destOrd="0" presId="urn:microsoft.com/office/officeart/2005/8/layout/hierarchy1"/>
    <dgm:cxn modelId="{F63C7D65-5246-4C8F-BD2A-ECD59151298B}" type="presParOf" srcId="{8D9E8222-821F-4C07-B2E9-905B1B610D47}" destId="{C567C225-1FA0-4433-A067-1649A2AFB80A}" srcOrd="0" destOrd="0" presId="urn:microsoft.com/office/officeart/2005/8/layout/hierarchy1"/>
    <dgm:cxn modelId="{A04AB1C9-67BE-4686-9799-B084C364DFF1}" type="presParOf" srcId="{C567C225-1FA0-4433-A067-1649A2AFB80A}" destId="{3B047501-0730-41F9-BB69-5A5EB19A26EB}" srcOrd="0" destOrd="0" presId="urn:microsoft.com/office/officeart/2005/8/layout/hierarchy1"/>
    <dgm:cxn modelId="{9BCF140C-B5EC-4D4C-9AB6-EDE3531C88F3}" type="presParOf" srcId="{C567C225-1FA0-4433-A067-1649A2AFB80A}" destId="{59218C28-6380-4E34-AF53-487AFA47BB4E}" srcOrd="1" destOrd="0" presId="urn:microsoft.com/office/officeart/2005/8/layout/hierarchy1"/>
    <dgm:cxn modelId="{18551274-EE88-4C43-A8EF-E3995BEC01BF}" type="presParOf" srcId="{8D9E8222-821F-4C07-B2E9-905B1B610D47}" destId="{76239564-5FA8-4BBC-9BAC-3EBC28AFE840}" srcOrd="1" destOrd="0" presId="urn:microsoft.com/office/officeart/2005/8/layout/hierarchy1"/>
    <dgm:cxn modelId="{938C2DF3-6041-4F71-A6DB-A26157AD0FEB}" type="presParOf" srcId="{A66FC7A7-4E97-45A5-84F4-68CAC927B0AC}" destId="{B16B06D8-3DA1-4AC9-94AD-9DED1DD3F625}" srcOrd="2" destOrd="0" presId="urn:microsoft.com/office/officeart/2005/8/layout/hierarchy1"/>
    <dgm:cxn modelId="{6770626D-DDA0-4473-9EEC-8CA70AFAEFB3}" type="presParOf" srcId="{A66FC7A7-4E97-45A5-84F4-68CAC927B0AC}" destId="{BBCD7115-DE4D-4A89-8CFE-67FA583C3BB9}" srcOrd="3" destOrd="0" presId="urn:microsoft.com/office/officeart/2005/8/layout/hierarchy1"/>
    <dgm:cxn modelId="{BADE27C2-8F57-4D27-976D-D2DC8475AC99}" type="presParOf" srcId="{BBCD7115-DE4D-4A89-8CFE-67FA583C3BB9}" destId="{A6D3087E-BE88-4C2A-A5BC-21DBFB6EEFEF}" srcOrd="0" destOrd="0" presId="urn:microsoft.com/office/officeart/2005/8/layout/hierarchy1"/>
    <dgm:cxn modelId="{8AB76B3E-34BA-4BF1-932A-4AF1D37889E7}" type="presParOf" srcId="{A6D3087E-BE88-4C2A-A5BC-21DBFB6EEFEF}" destId="{89C91083-7FFD-4AE4-B928-49CF3997CD82}" srcOrd="0" destOrd="0" presId="urn:microsoft.com/office/officeart/2005/8/layout/hierarchy1"/>
    <dgm:cxn modelId="{194A96E9-16AF-4F13-8CE2-FBAEC2F30D55}" type="presParOf" srcId="{A6D3087E-BE88-4C2A-A5BC-21DBFB6EEFEF}" destId="{A84B75AC-FE73-486D-9227-4B829C9B68E3}" srcOrd="1" destOrd="0" presId="urn:microsoft.com/office/officeart/2005/8/layout/hierarchy1"/>
    <dgm:cxn modelId="{59939D42-0611-4896-8E9F-8C4C7F09A382}" type="presParOf" srcId="{BBCD7115-DE4D-4A89-8CFE-67FA583C3BB9}" destId="{5C67BB16-18C4-4885-A0E8-C7DC08EE8C52}" srcOrd="1" destOrd="0" presId="urn:microsoft.com/office/officeart/2005/8/layout/hierarchy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CCE2FA-E22A-4DB1-A9E0-8DC7838A6F51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DCFEEE-038E-4B01-A0D6-C570772579B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FF0000"/>
              </a:solidFill>
            </a:rPr>
            <a:t>Обмен веществ обеспечивает</a:t>
          </a:r>
          <a:endParaRPr lang="ru-RU" b="1" dirty="0">
            <a:solidFill>
              <a:srgbClr val="FF0000"/>
            </a:solidFill>
          </a:endParaRPr>
        </a:p>
      </dgm:t>
    </dgm:pt>
    <dgm:pt modelId="{E26F132B-2D1B-4C65-9A85-4B899B65088C}" type="parTrans" cxnId="{1ED6AD9D-4B44-4736-B83F-7B55A2A4F452}">
      <dgm:prSet/>
      <dgm:spPr/>
      <dgm:t>
        <a:bodyPr/>
        <a:lstStyle/>
        <a:p>
          <a:endParaRPr lang="ru-RU"/>
        </a:p>
      </dgm:t>
    </dgm:pt>
    <dgm:pt modelId="{9ECF5A76-C551-454D-A4F1-07F6A6EDCA0A}" type="sibTrans" cxnId="{1ED6AD9D-4B44-4736-B83F-7B55A2A4F452}">
      <dgm:prSet/>
      <dgm:spPr/>
      <dgm:t>
        <a:bodyPr/>
        <a:lstStyle/>
        <a:p>
          <a:endParaRPr lang="ru-RU"/>
        </a:p>
      </dgm:t>
    </dgm:pt>
    <dgm:pt modelId="{1088322A-41DB-434E-B12D-105B0F8C6921}">
      <dgm:prSet phldrT="[Текст]"/>
      <dgm:spPr/>
      <dgm:t>
        <a:bodyPr/>
        <a:lstStyle/>
        <a:p>
          <a:pPr algn="ctr"/>
          <a:r>
            <a:rPr lang="ru-RU" b="1" dirty="0" smtClean="0"/>
            <a:t>Рост клеток</a:t>
          </a:r>
          <a:endParaRPr lang="ru-RU" b="1" dirty="0"/>
        </a:p>
      </dgm:t>
    </dgm:pt>
    <dgm:pt modelId="{6590D45F-B09A-4A0D-8F2F-E7EAE7A68E6E}" type="parTrans" cxnId="{E7E0E1FA-AC27-4B52-9B98-32BBB684F75F}">
      <dgm:prSet/>
      <dgm:spPr/>
      <dgm:t>
        <a:bodyPr/>
        <a:lstStyle/>
        <a:p>
          <a:endParaRPr lang="ru-RU"/>
        </a:p>
      </dgm:t>
    </dgm:pt>
    <dgm:pt modelId="{BB4EA972-3052-4D01-8942-F3E3D7DD1907}" type="sibTrans" cxnId="{E7E0E1FA-AC27-4B52-9B98-32BBB684F75F}">
      <dgm:prSet/>
      <dgm:spPr/>
      <dgm:t>
        <a:bodyPr/>
        <a:lstStyle/>
        <a:p>
          <a:endParaRPr lang="ru-RU"/>
        </a:p>
      </dgm:t>
    </dgm:pt>
    <dgm:pt modelId="{91645E90-CDA0-48C4-9252-6BF01E6745C8}">
      <dgm:prSet phldrT="[Текст]"/>
      <dgm:spPr/>
      <dgm:t>
        <a:bodyPr/>
        <a:lstStyle/>
        <a:p>
          <a:pPr algn="ctr"/>
          <a:r>
            <a:rPr lang="ru-RU" b="1" dirty="0" smtClean="0"/>
            <a:t>Работу клеток и органов</a:t>
          </a:r>
          <a:endParaRPr lang="ru-RU" b="1" dirty="0"/>
        </a:p>
      </dgm:t>
    </dgm:pt>
    <dgm:pt modelId="{332DFB1F-3786-4CAC-9275-E29A2F9B6701}" type="parTrans" cxnId="{0902C379-8A4D-4838-8628-5CD7CFB442CC}">
      <dgm:prSet/>
      <dgm:spPr/>
      <dgm:t>
        <a:bodyPr/>
        <a:lstStyle/>
        <a:p>
          <a:endParaRPr lang="ru-RU"/>
        </a:p>
      </dgm:t>
    </dgm:pt>
    <dgm:pt modelId="{45CD6762-56B5-48F5-BA7D-D30735E12442}" type="sibTrans" cxnId="{0902C379-8A4D-4838-8628-5CD7CFB442CC}">
      <dgm:prSet/>
      <dgm:spPr/>
      <dgm:t>
        <a:bodyPr/>
        <a:lstStyle/>
        <a:p>
          <a:endParaRPr lang="ru-RU"/>
        </a:p>
      </dgm:t>
    </dgm:pt>
    <dgm:pt modelId="{464340C3-174A-4D4A-AA1E-00CA86EBD8E9}">
      <dgm:prSet/>
      <dgm:spPr/>
      <dgm:t>
        <a:bodyPr/>
        <a:lstStyle/>
        <a:p>
          <a:pPr algn="ctr"/>
          <a:r>
            <a:rPr lang="ru-RU" b="1" dirty="0" smtClean="0"/>
            <a:t>Восстановление клеток</a:t>
          </a:r>
          <a:endParaRPr lang="ru-RU" b="1" dirty="0"/>
        </a:p>
      </dgm:t>
    </dgm:pt>
    <dgm:pt modelId="{2A25A689-E18C-42FC-A7FE-8437ED80F3B4}" type="parTrans" cxnId="{A265DD0F-8040-47BC-A975-BF9CBADD3D81}">
      <dgm:prSet/>
      <dgm:spPr/>
      <dgm:t>
        <a:bodyPr/>
        <a:lstStyle/>
        <a:p>
          <a:endParaRPr lang="ru-RU"/>
        </a:p>
      </dgm:t>
    </dgm:pt>
    <dgm:pt modelId="{2B656F62-0118-425F-B56A-37A93782451A}" type="sibTrans" cxnId="{A265DD0F-8040-47BC-A975-BF9CBADD3D81}">
      <dgm:prSet/>
      <dgm:spPr/>
      <dgm:t>
        <a:bodyPr/>
        <a:lstStyle/>
        <a:p>
          <a:endParaRPr lang="ru-RU"/>
        </a:p>
      </dgm:t>
    </dgm:pt>
    <dgm:pt modelId="{D7365EA9-ACA6-4FFA-A22B-B1620D270C32}" type="pres">
      <dgm:prSet presAssocID="{7ACCE2FA-E22A-4DB1-A9E0-8DC7838A6F5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6636D3-3A45-4F7B-BF8A-FBF7CDE8B361}" type="pres">
      <dgm:prSet presAssocID="{7ACCE2FA-E22A-4DB1-A9E0-8DC7838A6F51}" presName="dummyMaxCanvas" presStyleCnt="0">
        <dgm:presLayoutVars/>
      </dgm:prSet>
      <dgm:spPr/>
    </dgm:pt>
    <dgm:pt modelId="{41393AE1-0971-41E7-966F-D82AAEC5756E}" type="pres">
      <dgm:prSet presAssocID="{7ACCE2FA-E22A-4DB1-A9E0-8DC7838A6F5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E9C36-7488-4E4C-B11D-C2A060754CC8}" type="pres">
      <dgm:prSet presAssocID="{7ACCE2FA-E22A-4DB1-A9E0-8DC7838A6F5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28475-CC97-4304-9B4E-6C607B2CDB61}" type="pres">
      <dgm:prSet presAssocID="{7ACCE2FA-E22A-4DB1-A9E0-8DC7838A6F5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BB235-F653-444D-986F-1716579746C9}" type="pres">
      <dgm:prSet presAssocID="{7ACCE2FA-E22A-4DB1-A9E0-8DC7838A6F5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A62AA-2525-4871-8D7D-4A13F6BF4D92}" type="pres">
      <dgm:prSet presAssocID="{7ACCE2FA-E22A-4DB1-A9E0-8DC7838A6F5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BCF84-46A4-42F6-B55C-DEAA0605F49A}" type="pres">
      <dgm:prSet presAssocID="{7ACCE2FA-E22A-4DB1-A9E0-8DC7838A6F5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79D17-CB36-4179-A0E5-D1077AA92FC6}" type="pres">
      <dgm:prSet presAssocID="{7ACCE2FA-E22A-4DB1-A9E0-8DC7838A6F5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22369-1B57-4C3A-A9D1-6717BF7FD9A5}" type="pres">
      <dgm:prSet presAssocID="{7ACCE2FA-E22A-4DB1-A9E0-8DC7838A6F5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E00A5-D534-42C7-A2C3-1F1691D76573}" type="pres">
      <dgm:prSet presAssocID="{7ACCE2FA-E22A-4DB1-A9E0-8DC7838A6F5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36D1F-9FC3-433B-8629-D504507145F6}" type="pres">
      <dgm:prSet presAssocID="{7ACCE2FA-E22A-4DB1-A9E0-8DC7838A6F5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AE4B3-4A26-4E5E-96CD-677FDDF7148E}" type="pres">
      <dgm:prSet presAssocID="{7ACCE2FA-E22A-4DB1-A9E0-8DC7838A6F5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9A5847-8926-4721-AC9C-918794501717}" type="presOf" srcId="{BB4EA972-3052-4D01-8942-F3E3D7DD1907}" destId="{7BFBCF84-46A4-42F6-B55C-DEAA0605F49A}" srcOrd="0" destOrd="0" presId="urn:microsoft.com/office/officeart/2005/8/layout/vProcess5"/>
    <dgm:cxn modelId="{0D201ABF-A33E-4BE9-8591-EE2B833C91D1}" type="presOf" srcId="{464340C3-174A-4D4A-AA1E-00CA86EBD8E9}" destId="{CEDBB235-F653-444D-986F-1716579746C9}" srcOrd="0" destOrd="0" presId="urn:microsoft.com/office/officeart/2005/8/layout/vProcess5"/>
    <dgm:cxn modelId="{8E977312-0736-455B-9637-51F87D1BDF11}" type="presOf" srcId="{3DDCFEEE-038E-4B01-A0D6-C570772579B8}" destId="{CBF22369-1B57-4C3A-A9D1-6717BF7FD9A5}" srcOrd="1" destOrd="0" presId="urn:microsoft.com/office/officeart/2005/8/layout/vProcess5"/>
    <dgm:cxn modelId="{AD1CD96B-74E0-4238-8CED-81A9EA7B0879}" type="presOf" srcId="{9ECF5A76-C551-454D-A4F1-07F6A6EDCA0A}" destId="{C91A62AA-2525-4871-8D7D-4A13F6BF4D92}" srcOrd="0" destOrd="0" presId="urn:microsoft.com/office/officeart/2005/8/layout/vProcess5"/>
    <dgm:cxn modelId="{E7E0E1FA-AC27-4B52-9B98-32BBB684F75F}" srcId="{7ACCE2FA-E22A-4DB1-A9E0-8DC7838A6F51}" destId="{1088322A-41DB-434E-B12D-105B0F8C6921}" srcOrd="1" destOrd="0" parTransId="{6590D45F-B09A-4A0D-8F2F-E7EAE7A68E6E}" sibTransId="{BB4EA972-3052-4D01-8942-F3E3D7DD1907}"/>
    <dgm:cxn modelId="{FB24E40A-7AD2-4BF7-8E4C-C1F4AE3F1340}" type="presOf" srcId="{7ACCE2FA-E22A-4DB1-A9E0-8DC7838A6F51}" destId="{D7365EA9-ACA6-4FFA-A22B-B1620D270C32}" srcOrd="0" destOrd="0" presId="urn:microsoft.com/office/officeart/2005/8/layout/vProcess5"/>
    <dgm:cxn modelId="{A68B879F-39BE-45E3-89AE-A223EB5440D0}" type="presOf" srcId="{1088322A-41DB-434E-B12D-105B0F8C6921}" destId="{86AE9C36-7488-4E4C-B11D-C2A060754CC8}" srcOrd="0" destOrd="0" presId="urn:microsoft.com/office/officeart/2005/8/layout/vProcess5"/>
    <dgm:cxn modelId="{1ED6AD9D-4B44-4736-B83F-7B55A2A4F452}" srcId="{7ACCE2FA-E22A-4DB1-A9E0-8DC7838A6F51}" destId="{3DDCFEEE-038E-4B01-A0D6-C570772579B8}" srcOrd="0" destOrd="0" parTransId="{E26F132B-2D1B-4C65-9A85-4B899B65088C}" sibTransId="{9ECF5A76-C551-454D-A4F1-07F6A6EDCA0A}"/>
    <dgm:cxn modelId="{89B0AD74-059F-4E45-AD80-B542D5EB645D}" type="presOf" srcId="{464340C3-174A-4D4A-AA1E-00CA86EBD8E9}" destId="{509AE4B3-4A26-4E5E-96CD-677FDDF7148E}" srcOrd="1" destOrd="0" presId="urn:microsoft.com/office/officeart/2005/8/layout/vProcess5"/>
    <dgm:cxn modelId="{5C4D92E0-663D-4311-AE04-1B36494139E1}" type="presOf" srcId="{91645E90-CDA0-48C4-9252-6BF01E6745C8}" destId="{2BA28475-CC97-4304-9B4E-6C607B2CDB61}" srcOrd="0" destOrd="0" presId="urn:microsoft.com/office/officeart/2005/8/layout/vProcess5"/>
    <dgm:cxn modelId="{A265DD0F-8040-47BC-A975-BF9CBADD3D81}" srcId="{7ACCE2FA-E22A-4DB1-A9E0-8DC7838A6F51}" destId="{464340C3-174A-4D4A-AA1E-00CA86EBD8E9}" srcOrd="3" destOrd="0" parTransId="{2A25A689-E18C-42FC-A7FE-8437ED80F3B4}" sibTransId="{2B656F62-0118-425F-B56A-37A93782451A}"/>
    <dgm:cxn modelId="{5D4E55E5-F567-4A80-985C-8A117F44D884}" type="presOf" srcId="{3DDCFEEE-038E-4B01-A0D6-C570772579B8}" destId="{41393AE1-0971-41E7-966F-D82AAEC5756E}" srcOrd="0" destOrd="0" presId="urn:microsoft.com/office/officeart/2005/8/layout/vProcess5"/>
    <dgm:cxn modelId="{B8AB102C-8205-416B-BBE0-B971DB7116BB}" type="presOf" srcId="{45CD6762-56B5-48F5-BA7D-D30735E12442}" destId="{56179D17-CB36-4179-A0E5-D1077AA92FC6}" srcOrd="0" destOrd="0" presId="urn:microsoft.com/office/officeart/2005/8/layout/vProcess5"/>
    <dgm:cxn modelId="{0902C379-8A4D-4838-8628-5CD7CFB442CC}" srcId="{7ACCE2FA-E22A-4DB1-A9E0-8DC7838A6F51}" destId="{91645E90-CDA0-48C4-9252-6BF01E6745C8}" srcOrd="2" destOrd="0" parTransId="{332DFB1F-3786-4CAC-9275-E29A2F9B6701}" sibTransId="{45CD6762-56B5-48F5-BA7D-D30735E12442}"/>
    <dgm:cxn modelId="{5EA77D8F-EFCA-463A-81A5-CB8694C6D0D7}" type="presOf" srcId="{1088322A-41DB-434E-B12D-105B0F8C6921}" destId="{AADE00A5-D534-42C7-A2C3-1F1691D76573}" srcOrd="1" destOrd="0" presId="urn:microsoft.com/office/officeart/2005/8/layout/vProcess5"/>
    <dgm:cxn modelId="{73F1F516-9843-489E-8D8F-5F6653CAF70F}" type="presOf" srcId="{91645E90-CDA0-48C4-9252-6BF01E6745C8}" destId="{A7236D1F-9FC3-433B-8629-D504507145F6}" srcOrd="1" destOrd="0" presId="urn:microsoft.com/office/officeart/2005/8/layout/vProcess5"/>
    <dgm:cxn modelId="{E012054E-EC38-45CB-B5E5-7265A0D6E6DA}" type="presParOf" srcId="{D7365EA9-ACA6-4FFA-A22B-B1620D270C32}" destId="{A56636D3-3A45-4F7B-BF8A-FBF7CDE8B361}" srcOrd="0" destOrd="0" presId="urn:microsoft.com/office/officeart/2005/8/layout/vProcess5"/>
    <dgm:cxn modelId="{11EB13F7-7D6F-4A47-A7DF-5EE00A8FAB5E}" type="presParOf" srcId="{D7365EA9-ACA6-4FFA-A22B-B1620D270C32}" destId="{41393AE1-0971-41E7-966F-D82AAEC5756E}" srcOrd="1" destOrd="0" presId="urn:microsoft.com/office/officeart/2005/8/layout/vProcess5"/>
    <dgm:cxn modelId="{9230B3BD-93AE-433E-A1C0-23DDBD33976E}" type="presParOf" srcId="{D7365EA9-ACA6-4FFA-A22B-B1620D270C32}" destId="{86AE9C36-7488-4E4C-B11D-C2A060754CC8}" srcOrd="2" destOrd="0" presId="urn:microsoft.com/office/officeart/2005/8/layout/vProcess5"/>
    <dgm:cxn modelId="{C1FB0695-4C74-4E49-98BB-B79C1A147EEA}" type="presParOf" srcId="{D7365EA9-ACA6-4FFA-A22B-B1620D270C32}" destId="{2BA28475-CC97-4304-9B4E-6C607B2CDB61}" srcOrd="3" destOrd="0" presId="urn:microsoft.com/office/officeart/2005/8/layout/vProcess5"/>
    <dgm:cxn modelId="{67C5AFFF-8980-4F58-BD1B-FFF89F4130B9}" type="presParOf" srcId="{D7365EA9-ACA6-4FFA-A22B-B1620D270C32}" destId="{CEDBB235-F653-444D-986F-1716579746C9}" srcOrd="4" destOrd="0" presId="urn:microsoft.com/office/officeart/2005/8/layout/vProcess5"/>
    <dgm:cxn modelId="{C96410A5-EC3F-4342-9401-83DD9F269898}" type="presParOf" srcId="{D7365EA9-ACA6-4FFA-A22B-B1620D270C32}" destId="{C91A62AA-2525-4871-8D7D-4A13F6BF4D92}" srcOrd="5" destOrd="0" presId="urn:microsoft.com/office/officeart/2005/8/layout/vProcess5"/>
    <dgm:cxn modelId="{9C0E6F57-3A14-4AC8-B568-AD20D95787C8}" type="presParOf" srcId="{D7365EA9-ACA6-4FFA-A22B-B1620D270C32}" destId="{7BFBCF84-46A4-42F6-B55C-DEAA0605F49A}" srcOrd="6" destOrd="0" presId="urn:microsoft.com/office/officeart/2005/8/layout/vProcess5"/>
    <dgm:cxn modelId="{D77CAFB1-E6B4-4F47-A775-9BF68A4678E8}" type="presParOf" srcId="{D7365EA9-ACA6-4FFA-A22B-B1620D270C32}" destId="{56179D17-CB36-4179-A0E5-D1077AA92FC6}" srcOrd="7" destOrd="0" presId="urn:microsoft.com/office/officeart/2005/8/layout/vProcess5"/>
    <dgm:cxn modelId="{90E0B10D-9D4A-46D8-ACF4-3BB393DC91AE}" type="presParOf" srcId="{D7365EA9-ACA6-4FFA-A22B-B1620D270C32}" destId="{CBF22369-1B57-4C3A-A9D1-6717BF7FD9A5}" srcOrd="8" destOrd="0" presId="urn:microsoft.com/office/officeart/2005/8/layout/vProcess5"/>
    <dgm:cxn modelId="{6393AB6D-1466-499A-987C-D00D634E7159}" type="presParOf" srcId="{D7365EA9-ACA6-4FFA-A22B-B1620D270C32}" destId="{AADE00A5-D534-42C7-A2C3-1F1691D76573}" srcOrd="9" destOrd="0" presId="urn:microsoft.com/office/officeart/2005/8/layout/vProcess5"/>
    <dgm:cxn modelId="{38C4E1CE-D5E6-4C06-936C-9A64A5DDEF7C}" type="presParOf" srcId="{D7365EA9-ACA6-4FFA-A22B-B1620D270C32}" destId="{A7236D1F-9FC3-433B-8629-D504507145F6}" srcOrd="10" destOrd="0" presId="urn:microsoft.com/office/officeart/2005/8/layout/vProcess5"/>
    <dgm:cxn modelId="{12862D8B-27EB-429C-9A72-DF5B72ECD98B}" type="presParOf" srcId="{D7365EA9-ACA6-4FFA-A22B-B1620D270C32}" destId="{509AE4B3-4A26-4E5E-96CD-677FDDF7148E}" srcOrd="11" destOrd="0" presId="urn:microsoft.com/office/officeart/2005/8/layout/vProcess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5573FD-2271-458A-AB57-985CBCBE6D96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D00DB-33C0-49E7-B23D-EF3DC02FDDEE}">
      <dgm:prSet phldrT="[Текст]"/>
      <dgm:spPr/>
      <dgm:t>
        <a:bodyPr/>
        <a:lstStyle/>
        <a:p>
          <a:r>
            <a:rPr lang="ru-RU" dirty="0" smtClean="0"/>
            <a:t>Размножение</a:t>
          </a:r>
          <a:endParaRPr lang="ru-RU" dirty="0"/>
        </a:p>
      </dgm:t>
    </dgm:pt>
    <dgm:pt modelId="{FAF7471B-17F5-4A9D-9688-7B2309B93E90}" type="parTrans" cxnId="{22594939-0AAD-4E6F-98AE-781E75B24FFE}">
      <dgm:prSet/>
      <dgm:spPr/>
      <dgm:t>
        <a:bodyPr/>
        <a:lstStyle/>
        <a:p>
          <a:endParaRPr lang="ru-RU"/>
        </a:p>
      </dgm:t>
    </dgm:pt>
    <dgm:pt modelId="{25A5B3C9-E1D9-496E-8FF2-B127C48675A9}" type="sibTrans" cxnId="{22594939-0AAD-4E6F-98AE-781E75B24FFE}">
      <dgm:prSet/>
      <dgm:spPr/>
      <dgm:t>
        <a:bodyPr/>
        <a:lstStyle/>
        <a:p>
          <a:endParaRPr lang="ru-RU"/>
        </a:p>
      </dgm:t>
    </dgm:pt>
    <dgm:pt modelId="{4AA1B626-D447-4360-A8BC-F3A615468A83}">
      <dgm:prSet phldrT="[Текст]"/>
      <dgm:spPr/>
      <dgm:t>
        <a:bodyPr/>
        <a:lstStyle/>
        <a:p>
          <a:r>
            <a:rPr lang="ru-RU" dirty="0" smtClean="0"/>
            <a:t>Бесполое</a:t>
          </a:r>
        </a:p>
        <a:p>
          <a:r>
            <a:rPr lang="ru-RU" dirty="0" smtClean="0"/>
            <a:t>?</a:t>
          </a:r>
          <a:endParaRPr lang="ru-RU" dirty="0"/>
        </a:p>
      </dgm:t>
    </dgm:pt>
    <dgm:pt modelId="{B82888EC-615A-438F-9722-2D20201A9255}" type="parTrans" cxnId="{D5CFB33C-6796-445F-B9AF-DFA8A1797B57}">
      <dgm:prSet/>
      <dgm:spPr/>
      <dgm:t>
        <a:bodyPr/>
        <a:lstStyle/>
        <a:p>
          <a:endParaRPr lang="ru-RU"/>
        </a:p>
      </dgm:t>
    </dgm:pt>
    <dgm:pt modelId="{570CAE6E-B796-4720-B427-AF6A5451A640}" type="sibTrans" cxnId="{D5CFB33C-6796-445F-B9AF-DFA8A1797B57}">
      <dgm:prSet/>
      <dgm:spPr/>
      <dgm:t>
        <a:bodyPr/>
        <a:lstStyle/>
        <a:p>
          <a:endParaRPr lang="ru-RU"/>
        </a:p>
      </dgm:t>
    </dgm:pt>
    <dgm:pt modelId="{3F2D72F5-5271-49EF-AE8D-B98D96216135}">
      <dgm:prSet phldrT="[Текст]"/>
      <dgm:spPr/>
      <dgm:t>
        <a:bodyPr/>
        <a:lstStyle/>
        <a:p>
          <a:r>
            <a:rPr lang="ru-RU" dirty="0" smtClean="0"/>
            <a:t>Половое</a:t>
          </a:r>
        </a:p>
        <a:p>
          <a:r>
            <a:rPr lang="ru-RU" dirty="0" smtClean="0"/>
            <a:t>?</a:t>
          </a:r>
          <a:endParaRPr lang="ru-RU" dirty="0"/>
        </a:p>
      </dgm:t>
    </dgm:pt>
    <dgm:pt modelId="{3DF2F77D-DB85-4C57-BD85-31868A07AE40}" type="parTrans" cxnId="{A25DA1F6-16CE-46BF-917F-6DDAEE4C5F39}">
      <dgm:prSet/>
      <dgm:spPr/>
      <dgm:t>
        <a:bodyPr/>
        <a:lstStyle/>
        <a:p>
          <a:endParaRPr lang="ru-RU"/>
        </a:p>
      </dgm:t>
    </dgm:pt>
    <dgm:pt modelId="{E47EC728-97E2-4B1A-A993-B66CAE19D0CF}" type="sibTrans" cxnId="{A25DA1F6-16CE-46BF-917F-6DDAEE4C5F39}">
      <dgm:prSet/>
      <dgm:spPr/>
      <dgm:t>
        <a:bodyPr/>
        <a:lstStyle/>
        <a:p>
          <a:endParaRPr lang="ru-RU"/>
        </a:p>
      </dgm:t>
    </dgm:pt>
    <dgm:pt modelId="{0E64651D-CA24-425E-9431-95AAECE5DFF9}" type="pres">
      <dgm:prSet presAssocID="{675573FD-2271-458A-AB57-985CBCBE6D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5CEC76-BADA-410B-8827-959D5C4834C4}" type="pres">
      <dgm:prSet presAssocID="{5AAD00DB-33C0-49E7-B23D-EF3DC02FDDEE}" presName="vertOne" presStyleCnt="0"/>
      <dgm:spPr/>
    </dgm:pt>
    <dgm:pt modelId="{53F20B63-F082-4898-8485-ACD2C10B0F32}" type="pres">
      <dgm:prSet presAssocID="{5AAD00DB-33C0-49E7-B23D-EF3DC02FDDE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E01C46-B5F8-452B-90E1-DC3AC6FD3685}" type="pres">
      <dgm:prSet presAssocID="{5AAD00DB-33C0-49E7-B23D-EF3DC02FDDEE}" presName="parTransOne" presStyleCnt="0"/>
      <dgm:spPr/>
    </dgm:pt>
    <dgm:pt modelId="{592E6832-31BD-409F-AB36-CC764BA6260E}" type="pres">
      <dgm:prSet presAssocID="{5AAD00DB-33C0-49E7-B23D-EF3DC02FDDEE}" presName="horzOne" presStyleCnt="0"/>
      <dgm:spPr/>
    </dgm:pt>
    <dgm:pt modelId="{1101D6B2-0B76-40CB-988C-58A40F324795}" type="pres">
      <dgm:prSet presAssocID="{4AA1B626-D447-4360-A8BC-F3A615468A83}" presName="vertTwo" presStyleCnt="0"/>
      <dgm:spPr/>
    </dgm:pt>
    <dgm:pt modelId="{A3A3297F-0196-4FDB-AF48-6FC2B00090CB}" type="pres">
      <dgm:prSet presAssocID="{4AA1B626-D447-4360-A8BC-F3A615468A8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F9111F-408D-489E-8F07-40EBA4B3252D}" type="pres">
      <dgm:prSet presAssocID="{4AA1B626-D447-4360-A8BC-F3A615468A83}" presName="horzTwo" presStyleCnt="0"/>
      <dgm:spPr/>
    </dgm:pt>
    <dgm:pt modelId="{67205D16-9E80-4B33-A44D-DDC3499BE10A}" type="pres">
      <dgm:prSet presAssocID="{570CAE6E-B796-4720-B427-AF6A5451A640}" presName="sibSpaceTwo" presStyleCnt="0"/>
      <dgm:spPr/>
    </dgm:pt>
    <dgm:pt modelId="{01B197E9-AA56-48D9-AB71-73F57AC80E98}" type="pres">
      <dgm:prSet presAssocID="{3F2D72F5-5271-49EF-AE8D-B98D96216135}" presName="vertTwo" presStyleCnt="0"/>
      <dgm:spPr/>
    </dgm:pt>
    <dgm:pt modelId="{BFFF7BF7-6A9D-4AB9-8A7E-FB940F024B8D}" type="pres">
      <dgm:prSet presAssocID="{3F2D72F5-5271-49EF-AE8D-B98D9621613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8D6B97-D14B-4E66-950D-C6F8B564E7C9}" type="pres">
      <dgm:prSet presAssocID="{3F2D72F5-5271-49EF-AE8D-B98D96216135}" presName="horzTwo" presStyleCnt="0"/>
      <dgm:spPr/>
    </dgm:pt>
  </dgm:ptLst>
  <dgm:cxnLst>
    <dgm:cxn modelId="{D5CFB33C-6796-445F-B9AF-DFA8A1797B57}" srcId="{5AAD00DB-33C0-49E7-B23D-EF3DC02FDDEE}" destId="{4AA1B626-D447-4360-A8BC-F3A615468A83}" srcOrd="0" destOrd="0" parTransId="{B82888EC-615A-438F-9722-2D20201A9255}" sibTransId="{570CAE6E-B796-4720-B427-AF6A5451A640}"/>
    <dgm:cxn modelId="{82FFB365-419A-4396-AF7D-F1225898A2D6}" type="presOf" srcId="{4AA1B626-D447-4360-A8BC-F3A615468A83}" destId="{A3A3297F-0196-4FDB-AF48-6FC2B00090CB}" srcOrd="0" destOrd="0" presId="urn:microsoft.com/office/officeart/2005/8/layout/hierarchy4"/>
    <dgm:cxn modelId="{A25DA1F6-16CE-46BF-917F-6DDAEE4C5F39}" srcId="{5AAD00DB-33C0-49E7-B23D-EF3DC02FDDEE}" destId="{3F2D72F5-5271-49EF-AE8D-B98D96216135}" srcOrd="1" destOrd="0" parTransId="{3DF2F77D-DB85-4C57-BD85-31868A07AE40}" sibTransId="{E47EC728-97E2-4B1A-A993-B66CAE19D0CF}"/>
    <dgm:cxn modelId="{B9A55566-A7D3-4A67-83C8-A7074F4B199B}" type="presOf" srcId="{3F2D72F5-5271-49EF-AE8D-B98D96216135}" destId="{BFFF7BF7-6A9D-4AB9-8A7E-FB940F024B8D}" srcOrd="0" destOrd="0" presId="urn:microsoft.com/office/officeart/2005/8/layout/hierarchy4"/>
    <dgm:cxn modelId="{14E8B989-9247-4BD9-9C60-13C087973553}" type="presOf" srcId="{5AAD00DB-33C0-49E7-B23D-EF3DC02FDDEE}" destId="{53F20B63-F082-4898-8485-ACD2C10B0F32}" srcOrd="0" destOrd="0" presId="urn:microsoft.com/office/officeart/2005/8/layout/hierarchy4"/>
    <dgm:cxn modelId="{ECD147AB-2566-4668-B35E-BAA639444D66}" type="presOf" srcId="{675573FD-2271-458A-AB57-985CBCBE6D96}" destId="{0E64651D-CA24-425E-9431-95AAECE5DFF9}" srcOrd="0" destOrd="0" presId="urn:microsoft.com/office/officeart/2005/8/layout/hierarchy4"/>
    <dgm:cxn modelId="{22594939-0AAD-4E6F-98AE-781E75B24FFE}" srcId="{675573FD-2271-458A-AB57-985CBCBE6D96}" destId="{5AAD00DB-33C0-49E7-B23D-EF3DC02FDDEE}" srcOrd="0" destOrd="0" parTransId="{FAF7471B-17F5-4A9D-9688-7B2309B93E90}" sibTransId="{25A5B3C9-E1D9-496E-8FF2-B127C48675A9}"/>
    <dgm:cxn modelId="{28DEC524-EC75-4E33-A007-3BCA40115A9F}" type="presParOf" srcId="{0E64651D-CA24-425E-9431-95AAECE5DFF9}" destId="{215CEC76-BADA-410B-8827-959D5C4834C4}" srcOrd="0" destOrd="0" presId="urn:microsoft.com/office/officeart/2005/8/layout/hierarchy4"/>
    <dgm:cxn modelId="{EA5B1746-2C72-4001-8B12-EFE0AC9D9371}" type="presParOf" srcId="{215CEC76-BADA-410B-8827-959D5C4834C4}" destId="{53F20B63-F082-4898-8485-ACD2C10B0F32}" srcOrd="0" destOrd="0" presId="urn:microsoft.com/office/officeart/2005/8/layout/hierarchy4"/>
    <dgm:cxn modelId="{1D74BFC9-43B0-41E5-AE49-666E5F396EC3}" type="presParOf" srcId="{215CEC76-BADA-410B-8827-959D5C4834C4}" destId="{2BE01C46-B5F8-452B-90E1-DC3AC6FD3685}" srcOrd="1" destOrd="0" presId="urn:microsoft.com/office/officeart/2005/8/layout/hierarchy4"/>
    <dgm:cxn modelId="{80EBF312-5343-4317-A68F-52FD80F028D0}" type="presParOf" srcId="{215CEC76-BADA-410B-8827-959D5C4834C4}" destId="{592E6832-31BD-409F-AB36-CC764BA6260E}" srcOrd="2" destOrd="0" presId="urn:microsoft.com/office/officeart/2005/8/layout/hierarchy4"/>
    <dgm:cxn modelId="{5893F567-A8C9-4ECF-A25B-23CEE6D7ADDB}" type="presParOf" srcId="{592E6832-31BD-409F-AB36-CC764BA6260E}" destId="{1101D6B2-0B76-40CB-988C-58A40F324795}" srcOrd="0" destOrd="0" presId="urn:microsoft.com/office/officeart/2005/8/layout/hierarchy4"/>
    <dgm:cxn modelId="{6BB70B06-9B0B-4442-BFFF-0F7BEE5A040C}" type="presParOf" srcId="{1101D6B2-0B76-40CB-988C-58A40F324795}" destId="{A3A3297F-0196-4FDB-AF48-6FC2B00090CB}" srcOrd="0" destOrd="0" presId="urn:microsoft.com/office/officeart/2005/8/layout/hierarchy4"/>
    <dgm:cxn modelId="{F26728E0-0BFD-421A-898E-5DD94EDB71D8}" type="presParOf" srcId="{1101D6B2-0B76-40CB-988C-58A40F324795}" destId="{57F9111F-408D-489E-8F07-40EBA4B3252D}" srcOrd="1" destOrd="0" presId="urn:microsoft.com/office/officeart/2005/8/layout/hierarchy4"/>
    <dgm:cxn modelId="{E255B3CF-FD1D-4E2F-8C08-B5978898FD5D}" type="presParOf" srcId="{592E6832-31BD-409F-AB36-CC764BA6260E}" destId="{67205D16-9E80-4B33-A44D-DDC3499BE10A}" srcOrd="1" destOrd="0" presId="urn:microsoft.com/office/officeart/2005/8/layout/hierarchy4"/>
    <dgm:cxn modelId="{F09F94E4-2C6E-4C30-AE3F-D6616FE62EC2}" type="presParOf" srcId="{592E6832-31BD-409F-AB36-CC764BA6260E}" destId="{01B197E9-AA56-48D9-AB71-73F57AC80E98}" srcOrd="2" destOrd="0" presId="urn:microsoft.com/office/officeart/2005/8/layout/hierarchy4"/>
    <dgm:cxn modelId="{93F38BE5-94D7-4A50-AD6C-58B58EB6051C}" type="presParOf" srcId="{01B197E9-AA56-48D9-AB71-73F57AC80E98}" destId="{BFFF7BF7-6A9D-4AB9-8A7E-FB940F024B8D}" srcOrd="0" destOrd="0" presId="urn:microsoft.com/office/officeart/2005/8/layout/hierarchy4"/>
    <dgm:cxn modelId="{E633DB65-345D-4B49-A904-8988D27D0CCC}" type="presParOf" srcId="{01B197E9-AA56-48D9-AB71-73F57AC80E98}" destId="{478D6B97-D14B-4E66-950D-C6F8B564E7C9}" srcOrd="1" destOrd="0" presId="urn:microsoft.com/office/officeart/2005/8/layout/hierarchy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B07025-C010-4666-8B98-9B1246589AA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52209-0A07-4AB0-84D1-547FC112BF7E}">
      <dgm:prSet phldrT="[Текст]"/>
      <dgm:spPr/>
      <dgm:t>
        <a:bodyPr/>
        <a:lstStyle/>
        <a:p>
          <a:r>
            <a:rPr lang="ru-RU" b="1" dirty="0" smtClean="0"/>
            <a:t>Развитие живой природы</a:t>
          </a:r>
          <a:endParaRPr lang="ru-RU" b="1" dirty="0"/>
        </a:p>
      </dgm:t>
    </dgm:pt>
    <dgm:pt modelId="{EB5318BE-FF6A-4588-8819-47ED06B65BB9}" type="parTrans" cxnId="{78BD1D61-5E5C-4DA7-8223-47418A5C733B}">
      <dgm:prSet/>
      <dgm:spPr/>
      <dgm:t>
        <a:bodyPr/>
        <a:lstStyle/>
        <a:p>
          <a:endParaRPr lang="ru-RU"/>
        </a:p>
      </dgm:t>
    </dgm:pt>
    <dgm:pt modelId="{91F44A7F-F28B-4E0A-A252-352B90012B56}" type="sibTrans" cxnId="{78BD1D61-5E5C-4DA7-8223-47418A5C733B}">
      <dgm:prSet/>
      <dgm:spPr/>
      <dgm:t>
        <a:bodyPr/>
        <a:lstStyle/>
        <a:p>
          <a:endParaRPr lang="ru-RU"/>
        </a:p>
      </dgm:t>
    </dgm:pt>
    <dgm:pt modelId="{AA0CBDB5-23E5-4177-8AC0-C7F97E638737}">
      <dgm:prSet phldrT="[Текст]"/>
      <dgm:spPr/>
      <dgm:t>
        <a:bodyPr/>
        <a:lstStyle/>
        <a:p>
          <a:r>
            <a:rPr lang="ru-RU" dirty="0" smtClean="0"/>
            <a:t>Филогенез – историческое развитие (эволюция) </a:t>
          </a:r>
          <a:endParaRPr lang="ru-RU" dirty="0"/>
        </a:p>
      </dgm:t>
    </dgm:pt>
    <dgm:pt modelId="{F8E7151D-F9BA-4A03-9585-FA66FD918981}" type="parTrans" cxnId="{C9496A49-04ED-40F3-9B02-1C8246D6EE45}">
      <dgm:prSet/>
      <dgm:spPr/>
      <dgm:t>
        <a:bodyPr/>
        <a:lstStyle/>
        <a:p>
          <a:endParaRPr lang="ru-RU"/>
        </a:p>
      </dgm:t>
    </dgm:pt>
    <dgm:pt modelId="{CA8E6DF1-3DF4-49C1-9571-6C3C5CD94189}" type="sibTrans" cxnId="{C9496A49-04ED-40F3-9B02-1C8246D6EE45}">
      <dgm:prSet/>
      <dgm:spPr>
        <a:noFill/>
      </dgm:spPr>
      <dgm:t>
        <a:bodyPr/>
        <a:lstStyle/>
        <a:p>
          <a:endParaRPr lang="ru-RU"/>
        </a:p>
      </dgm:t>
    </dgm:pt>
    <dgm:pt modelId="{DD8010EE-E6E8-471C-978E-5773A6D6B6C0}">
      <dgm:prSet phldrT="[Текст]"/>
      <dgm:spPr/>
      <dgm:t>
        <a:bodyPr/>
        <a:lstStyle/>
        <a:p>
          <a:r>
            <a:rPr lang="ru-RU" dirty="0" smtClean="0"/>
            <a:t>Онтогенез – индивидуальное развитие</a:t>
          </a:r>
          <a:endParaRPr lang="ru-RU" dirty="0"/>
        </a:p>
      </dgm:t>
    </dgm:pt>
    <dgm:pt modelId="{E499AEA6-A15B-4E3A-9707-6D45214E9354}" type="parTrans" cxnId="{BB5B7F51-8909-4733-A2EA-A9BD854D5131}">
      <dgm:prSet/>
      <dgm:spPr/>
      <dgm:t>
        <a:bodyPr/>
        <a:lstStyle/>
        <a:p>
          <a:endParaRPr lang="ru-RU"/>
        </a:p>
      </dgm:t>
    </dgm:pt>
    <dgm:pt modelId="{D5ED13C9-AF8B-4612-99C5-4A71E30AC021}" type="sibTrans" cxnId="{BB5B7F51-8909-4733-A2EA-A9BD854D5131}">
      <dgm:prSet/>
      <dgm:spPr/>
      <dgm:t>
        <a:bodyPr/>
        <a:lstStyle/>
        <a:p>
          <a:endParaRPr lang="ru-RU"/>
        </a:p>
      </dgm:t>
    </dgm:pt>
    <dgm:pt modelId="{04D3F5A3-1E8F-4451-AA3D-39AC76B4EE6B}" type="pres">
      <dgm:prSet presAssocID="{33B07025-C010-4666-8B98-9B1246589A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1D15D7-D1AE-46F0-8FDD-0C2616EB5C29}" type="pres">
      <dgm:prSet presAssocID="{F9552209-0A07-4AB0-84D1-547FC112BF7E}" presName="node" presStyleLbl="node1" presStyleIdx="0" presStyleCnt="3" custScaleX="237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D2D37-EBF6-455E-B038-2DE79A5021AB}" type="pres">
      <dgm:prSet presAssocID="{91F44A7F-F28B-4E0A-A252-352B90012B56}" presName="sibTrans" presStyleLbl="sibTrans2D1" presStyleIdx="0" presStyleCnt="3" custAng="3956023" custFlipVert="1" custScaleX="1300739" custScaleY="209537" custLinFactX="144972" custLinFactNeighborX="200000" custLinFactNeighborY="1395"/>
      <dgm:spPr/>
      <dgm:t>
        <a:bodyPr/>
        <a:lstStyle/>
        <a:p>
          <a:endParaRPr lang="ru-RU"/>
        </a:p>
      </dgm:t>
    </dgm:pt>
    <dgm:pt modelId="{67E6AE49-44DB-4B4F-B4A7-3CE409CDD656}" type="pres">
      <dgm:prSet presAssocID="{91F44A7F-F28B-4E0A-A252-352B90012B5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7FA4982-F302-41DB-9874-4287C6B39D06}" type="pres">
      <dgm:prSet presAssocID="{AA0CBDB5-23E5-4177-8AC0-C7F97E638737}" presName="node" presStyleLbl="node1" presStyleIdx="1" presStyleCnt="3" custScaleX="151353" custScaleY="118633" custRadScaleRad="98729" custRadScaleInc="1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EF702-D264-4AC8-86A0-529D735B8D18}" type="pres">
      <dgm:prSet presAssocID="{CA8E6DF1-3DF4-49C1-9571-6C3C5CD9418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17273A3-20EA-4368-8E48-A5A8EA8EF6E2}" type="pres">
      <dgm:prSet presAssocID="{CA8E6DF1-3DF4-49C1-9571-6C3C5CD9418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EC3DA98-2AB2-43B5-B9E2-4877BE887002}" type="pres">
      <dgm:prSet presAssocID="{DD8010EE-E6E8-471C-978E-5773A6D6B6C0}" presName="node" presStyleLbl="node1" presStyleIdx="2" presStyleCnt="3" custScaleX="158008" custScaleY="121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20D53-84FB-4294-A35D-B30DEF52AD9B}" type="pres">
      <dgm:prSet presAssocID="{D5ED13C9-AF8B-4612-99C5-4A71E30AC021}" presName="sibTrans" presStyleLbl="sibTrans2D1" presStyleIdx="2" presStyleCnt="3" custScaleX="1267051" custScaleY="206371" custLinFactX="-100000" custLinFactNeighborX="-160299" custLinFactNeighborY="-14074"/>
      <dgm:spPr/>
      <dgm:t>
        <a:bodyPr/>
        <a:lstStyle/>
        <a:p>
          <a:endParaRPr lang="ru-RU"/>
        </a:p>
      </dgm:t>
    </dgm:pt>
    <dgm:pt modelId="{4FCF8F95-8DCB-4C85-8278-7AF180900644}" type="pres">
      <dgm:prSet presAssocID="{D5ED13C9-AF8B-4612-99C5-4A71E30AC021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5EE0CB9-01F1-4F8E-B43C-424E9242CD2F}" type="presOf" srcId="{F9552209-0A07-4AB0-84D1-547FC112BF7E}" destId="{941D15D7-D1AE-46F0-8FDD-0C2616EB5C29}" srcOrd="0" destOrd="0" presId="urn:microsoft.com/office/officeart/2005/8/layout/cycle7"/>
    <dgm:cxn modelId="{7A43A2AD-D248-4388-8146-048BB05D0A14}" type="presOf" srcId="{AA0CBDB5-23E5-4177-8AC0-C7F97E638737}" destId="{27FA4982-F302-41DB-9874-4287C6B39D06}" srcOrd="0" destOrd="0" presId="urn:microsoft.com/office/officeart/2005/8/layout/cycle7"/>
    <dgm:cxn modelId="{C6272FD7-CC51-4B8A-9321-307C885B2913}" type="presOf" srcId="{D5ED13C9-AF8B-4612-99C5-4A71E30AC021}" destId="{4FCF8F95-8DCB-4C85-8278-7AF180900644}" srcOrd="1" destOrd="0" presId="urn:microsoft.com/office/officeart/2005/8/layout/cycle7"/>
    <dgm:cxn modelId="{BB5B7F51-8909-4733-A2EA-A9BD854D5131}" srcId="{33B07025-C010-4666-8B98-9B1246589AAC}" destId="{DD8010EE-E6E8-471C-978E-5773A6D6B6C0}" srcOrd="2" destOrd="0" parTransId="{E499AEA6-A15B-4E3A-9707-6D45214E9354}" sibTransId="{D5ED13C9-AF8B-4612-99C5-4A71E30AC021}"/>
    <dgm:cxn modelId="{CFFED62D-3BF0-4475-8A24-0F7C21298187}" type="presOf" srcId="{CA8E6DF1-3DF4-49C1-9571-6C3C5CD94189}" destId="{551EF702-D264-4AC8-86A0-529D735B8D18}" srcOrd="0" destOrd="0" presId="urn:microsoft.com/office/officeart/2005/8/layout/cycle7"/>
    <dgm:cxn modelId="{3BC98EB7-FAB6-4A43-9D67-C26EC2A3C4A5}" type="presOf" srcId="{CA8E6DF1-3DF4-49C1-9571-6C3C5CD94189}" destId="{A17273A3-20EA-4368-8E48-A5A8EA8EF6E2}" srcOrd="1" destOrd="0" presId="urn:microsoft.com/office/officeart/2005/8/layout/cycle7"/>
    <dgm:cxn modelId="{C9496A49-04ED-40F3-9B02-1C8246D6EE45}" srcId="{33B07025-C010-4666-8B98-9B1246589AAC}" destId="{AA0CBDB5-23E5-4177-8AC0-C7F97E638737}" srcOrd="1" destOrd="0" parTransId="{F8E7151D-F9BA-4A03-9585-FA66FD918981}" sibTransId="{CA8E6DF1-3DF4-49C1-9571-6C3C5CD94189}"/>
    <dgm:cxn modelId="{5956F003-B8C0-4421-992A-3780312EC976}" type="presOf" srcId="{D5ED13C9-AF8B-4612-99C5-4A71E30AC021}" destId="{B5B20D53-84FB-4294-A35D-B30DEF52AD9B}" srcOrd="0" destOrd="0" presId="urn:microsoft.com/office/officeart/2005/8/layout/cycle7"/>
    <dgm:cxn modelId="{12F18656-F5AE-4A07-857A-3FA991B15CB1}" type="presOf" srcId="{91F44A7F-F28B-4E0A-A252-352B90012B56}" destId="{53AD2D37-EBF6-455E-B038-2DE79A5021AB}" srcOrd="0" destOrd="0" presId="urn:microsoft.com/office/officeart/2005/8/layout/cycle7"/>
    <dgm:cxn modelId="{87E8F74D-6478-432E-803E-AD6E7B5D4034}" type="presOf" srcId="{DD8010EE-E6E8-471C-978E-5773A6D6B6C0}" destId="{DEC3DA98-2AB2-43B5-B9E2-4877BE887002}" srcOrd="0" destOrd="0" presId="urn:microsoft.com/office/officeart/2005/8/layout/cycle7"/>
    <dgm:cxn modelId="{78BD1D61-5E5C-4DA7-8223-47418A5C733B}" srcId="{33B07025-C010-4666-8B98-9B1246589AAC}" destId="{F9552209-0A07-4AB0-84D1-547FC112BF7E}" srcOrd="0" destOrd="0" parTransId="{EB5318BE-FF6A-4588-8819-47ED06B65BB9}" sibTransId="{91F44A7F-F28B-4E0A-A252-352B90012B56}"/>
    <dgm:cxn modelId="{548B83E2-B4E3-4AA7-A09F-FF605896EA9E}" type="presOf" srcId="{91F44A7F-F28B-4E0A-A252-352B90012B56}" destId="{67E6AE49-44DB-4B4F-B4A7-3CE409CDD656}" srcOrd="1" destOrd="0" presId="urn:microsoft.com/office/officeart/2005/8/layout/cycle7"/>
    <dgm:cxn modelId="{8985D465-87A9-456C-A9D2-4FD6A1C1ED23}" type="presOf" srcId="{33B07025-C010-4666-8B98-9B1246589AAC}" destId="{04D3F5A3-1E8F-4451-AA3D-39AC76B4EE6B}" srcOrd="0" destOrd="0" presId="urn:microsoft.com/office/officeart/2005/8/layout/cycle7"/>
    <dgm:cxn modelId="{CEDFF373-8B50-473C-AB5E-270FFEFAD5A6}" type="presParOf" srcId="{04D3F5A3-1E8F-4451-AA3D-39AC76B4EE6B}" destId="{941D15D7-D1AE-46F0-8FDD-0C2616EB5C29}" srcOrd="0" destOrd="0" presId="urn:microsoft.com/office/officeart/2005/8/layout/cycle7"/>
    <dgm:cxn modelId="{55EAAB49-7E9A-41F5-BDA3-C047024161F5}" type="presParOf" srcId="{04D3F5A3-1E8F-4451-AA3D-39AC76B4EE6B}" destId="{53AD2D37-EBF6-455E-B038-2DE79A5021AB}" srcOrd="1" destOrd="0" presId="urn:microsoft.com/office/officeart/2005/8/layout/cycle7"/>
    <dgm:cxn modelId="{90DABC34-D4D2-4C96-B8DB-6548082E71AF}" type="presParOf" srcId="{53AD2D37-EBF6-455E-B038-2DE79A5021AB}" destId="{67E6AE49-44DB-4B4F-B4A7-3CE409CDD656}" srcOrd="0" destOrd="0" presId="urn:microsoft.com/office/officeart/2005/8/layout/cycle7"/>
    <dgm:cxn modelId="{371BACE7-C656-4E52-AF5E-97D01D3D0812}" type="presParOf" srcId="{04D3F5A3-1E8F-4451-AA3D-39AC76B4EE6B}" destId="{27FA4982-F302-41DB-9874-4287C6B39D06}" srcOrd="2" destOrd="0" presId="urn:microsoft.com/office/officeart/2005/8/layout/cycle7"/>
    <dgm:cxn modelId="{592A14AF-CD52-4995-8BC7-85E3138D2297}" type="presParOf" srcId="{04D3F5A3-1E8F-4451-AA3D-39AC76B4EE6B}" destId="{551EF702-D264-4AC8-86A0-529D735B8D18}" srcOrd="3" destOrd="0" presId="urn:microsoft.com/office/officeart/2005/8/layout/cycle7"/>
    <dgm:cxn modelId="{376CA5E8-7DE8-4F9A-AD6D-426C6D2BA632}" type="presParOf" srcId="{551EF702-D264-4AC8-86A0-529D735B8D18}" destId="{A17273A3-20EA-4368-8E48-A5A8EA8EF6E2}" srcOrd="0" destOrd="0" presId="urn:microsoft.com/office/officeart/2005/8/layout/cycle7"/>
    <dgm:cxn modelId="{AC65E9BB-9A9C-4407-9D20-95CD654AB1CF}" type="presParOf" srcId="{04D3F5A3-1E8F-4451-AA3D-39AC76B4EE6B}" destId="{DEC3DA98-2AB2-43B5-B9E2-4877BE887002}" srcOrd="4" destOrd="0" presId="urn:microsoft.com/office/officeart/2005/8/layout/cycle7"/>
    <dgm:cxn modelId="{2FD860A8-2942-40F8-976F-3E0BAEC04FE1}" type="presParOf" srcId="{04D3F5A3-1E8F-4451-AA3D-39AC76B4EE6B}" destId="{B5B20D53-84FB-4294-A35D-B30DEF52AD9B}" srcOrd="5" destOrd="0" presId="urn:microsoft.com/office/officeart/2005/8/layout/cycle7"/>
    <dgm:cxn modelId="{E70B2116-C435-43C3-A02F-EC0F6E3E4E1F}" type="presParOf" srcId="{B5B20D53-84FB-4294-A35D-B30DEF52AD9B}" destId="{4FCF8F95-8DCB-4C85-8278-7AF180900644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12C67-E83E-464F-877D-EBE6A36F7F19}" type="datetimeFigureOut">
              <a:rPr lang="ru-RU" smtClean="0"/>
              <a:pPr/>
              <a:t>10.09.2009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90188-B028-44CE-A49A-ADEADAEC3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90188-B028-44CE-A49A-ADEADAEC3A9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FE14-ECEE-4A06-8085-500A0B051E9E}" type="datetimeFigureOut">
              <a:rPr lang="ru-RU" smtClean="0"/>
              <a:pPr/>
              <a:t>10.09.2009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C745-A2E7-4BDB-9583-376FF9706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FE14-ECEE-4A06-8085-500A0B051E9E}" type="datetimeFigureOut">
              <a:rPr lang="ru-RU" smtClean="0"/>
              <a:pPr/>
              <a:t>10.09.2009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C745-A2E7-4BDB-9583-376FF9706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FE14-ECEE-4A06-8085-500A0B051E9E}" type="datetimeFigureOut">
              <a:rPr lang="ru-RU" smtClean="0"/>
              <a:pPr/>
              <a:t>10.09.2009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C745-A2E7-4BDB-9583-376FF9706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FE14-ECEE-4A06-8085-500A0B051E9E}" type="datetimeFigureOut">
              <a:rPr lang="ru-RU" smtClean="0"/>
              <a:pPr/>
              <a:t>10.09.2009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C745-A2E7-4BDB-9583-376FF9706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FE14-ECEE-4A06-8085-500A0B051E9E}" type="datetimeFigureOut">
              <a:rPr lang="ru-RU" smtClean="0"/>
              <a:pPr/>
              <a:t>10.09.2009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C745-A2E7-4BDB-9583-376FF9706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FE14-ECEE-4A06-8085-500A0B051E9E}" type="datetimeFigureOut">
              <a:rPr lang="ru-RU" smtClean="0"/>
              <a:pPr/>
              <a:t>10.09.2009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C745-A2E7-4BDB-9583-376FF9706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FE14-ECEE-4A06-8085-500A0B051E9E}" type="datetimeFigureOut">
              <a:rPr lang="ru-RU" smtClean="0"/>
              <a:pPr/>
              <a:t>10.09.2009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C745-A2E7-4BDB-9583-376FF9706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FE14-ECEE-4A06-8085-500A0B051E9E}" type="datetimeFigureOut">
              <a:rPr lang="ru-RU" smtClean="0"/>
              <a:pPr/>
              <a:t>10.09.2009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C745-A2E7-4BDB-9583-376FF9706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FE14-ECEE-4A06-8085-500A0B051E9E}" type="datetimeFigureOut">
              <a:rPr lang="ru-RU" smtClean="0"/>
              <a:pPr/>
              <a:t>10.09.2009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C745-A2E7-4BDB-9583-376FF9706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FE14-ECEE-4A06-8085-500A0B051E9E}" type="datetimeFigureOut">
              <a:rPr lang="ru-RU" smtClean="0"/>
              <a:pPr/>
              <a:t>10.09.2009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C745-A2E7-4BDB-9583-376FF9706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FE14-ECEE-4A06-8085-500A0B051E9E}" type="datetimeFigureOut">
              <a:rPr lang="ru-RU" smtClean="0"/>
              <a:pPr/>
              <a:t>10.09.2009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8FC745-A2E7-4BDB-9583-376FF9706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43FE14-ECEE-4A06-8085-500A0B051E9E}" type="datetimeFigureOut">
              <a:rPr lang="ru-RU" smtClean="0"/>
              <a:pPr/>
              <a:t>10.09.2009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8FC745-A2E7-4BDB-9583-376FF970681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371600"/>
            <a:ext cx="8572560" cy="198596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Критерии живых систем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29454" y="5429264"/>
            <a:ext cx="1643074" cy="785818"/>
          </a:xfrm>
        </p:spPr>
        <p:txBody>
          <a:bodyPr/>
          <a:lstStyle/>
          <a:p>
            <a:r>
              <a:rPr lang="ru-RU" dirty="0" smtClean="0"/>
              <a:t>10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6464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chemeClr val="accent1">
                    <a:lumMod val="50000"/>
                  </a:schemeClr>
                </a:solidFill>
              </a:rPr>
              <a:t>4)Размножение (репродукция)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 воспроизведение себе подобных</a:t>
            </a:r>
            <a:endParaRPr lang="ru-RU" sz="44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71472" y="2786058"/>
            <a:ext cx="2214578" cy="27146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143240" y="4143380"/>
            <a:ext cx="2286016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429388" y="3500438"/>
            <a:ext cx="428628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000760" y="4929198"/>
            <a:ext cx="428628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572396" y="4572008"/>
            <a:ext cx="428628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500958" y="3071810"/>
            <a:ext cx="428628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45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5)Наследственность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– способность организмов передавать свои признаки из поколения в поколение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F:\МОИ ДОКУМЕНТЫ-2\картинки биология\общая биология\генетика и селекция\изменчивость\хромосома с геном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2"/>
            <a:ext cx="4108181" cy="4572008"/>
          </a:xfrm>
          <a:prstGeom prst="rect">
            <a:avLst/>
          </a:prstGeom>
          <a:noFill/>
        </p:spPr>
      </p:pic>
      <p:sp>
        <p:nvSpPr>
          <p:cNvPr id="4" name="Блок-схема: процесс 3"/>
          <p:cNvSpPr/>
          <p:nvPr/>
        </p:nvSpPr>
        <p:spPr>
          <a:xfrm>
            <a:off x="5357818" y="3214686"/>
            <a:ext cx="3786182" cy="21431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Материальной основой наследственности является </a:t>
            </a: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ген.</a:t>
            </a:r>
            <a:endParaRPr lang="ru-RU" sz="28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6)</a:t>
            </a:r>
            <a:r>
              <a:rPr lang="ru-RU" sz="4400" b="1" u="sng" dirty="0" smtClean="0">
                <a:solidFill>
                  <a:schemeClr val="accent1">
                    <a:lumMod val="75000"/>
                  </a:schemeClr>
                </a:solidFill>
              </a:rPr>
              <a:t>Изменчивость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– способность организмов приобретать новые признаки и свойства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Саша\Мои документы\biol184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500"/>
            <a:ext cx="6698200" cy="5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860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)Развитие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– необратимое направленное закономерное изменение объектов живой и неживой природы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2794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33575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Филогенез (эволюция) – необратимое и направленное развитие живой природы, сопровождающееся образованием новых видов.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F:\МОИ ДОКУМЕНТЫ-2\картинки биология\общая биология\происхождение человека и жизни на земле\происхождение жизни на земле\эволюция лошад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396689"/>
            <a:ext cx="2500330" cy="3461311"/>
          </a:xfrm>
          <a:prstGeom prst="rect">
            <a:avLst/>
          </a:prstGeom>
          <a:noFill/>
        </p:spPr>
      </p:pic>
      <p:sp>
        <p:nvSpPr>
          <p:cNvPr id="4" name="Блок-схема: процесс 3"/>
          <p:cNvSpPr/>
          <p:nvPr/>
        </p:nvSpPr>
        <p:spPr>
          <a:xfrm>
            <a:off x="3786182" y="4143380"/>
            <a:ext cx="4857784" cy="150019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Результат эволюции – многообразие организмов на Земле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10715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8)Рост </a:t>
            </a:r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571604" y="2000240"/>
            <a:ext cx="714380" cy="785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000364" y="2143116"/>
            <a:ext cx="2357454" cy="4286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072198" y="1500174"/>
            <a:ext cx="1571636" cy="20002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F:\МОИ ДОКУМЕНТЫ-2\картинки биология\анатомия\ЗОЖ,факторы разрушающие здоровье\личная гигие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929066"/>
            <a:ext cx="1975416" cy="2198447"/>
          </a:xfrm>
          <a:prstGeom prst="rect">
            <a:avLst/>
          </a:prstGeom>
          <a:noFill/>
        </p:spPr>
      </p:pic>
      <p:pic>
        <p:nvPicPr>
          <p:cNvPr id="7171" name="Picture 3" descr="F:\МОИ ДОКУМЕНТЫ-2\картинки биология\анатомия\половая система\раннее детство.jpg"/>
          <p:cNvPicPr>
            <a:picLocks noChangeAspect="1" noChangeArrowheads="1"/>
          </p:cNvPicPr>
          <p:nvPr/>
        </p:nvPicPr>
        <p:blipFill>
          <a:blip r:embed="rId3"/>
          <a:srcRect l="57624" t="36462"/>
          <a:stretch>
            <a:fillRect/>
          </a:stretch>
        </p:blipFill>
        <p:spPr bwMode="auto">
          <a:xfrm>
            <a:off x="0" y="3929066"/>
            <a:ext cx="2071670" cy="2186596"/>
          </a:xfrm>
          <a:prstGeom prst="rect">
            <a:avLst/>
          </a:prstGeom>
          <a:noFill/>
        </p:spPr>
      </p:pic>
      <p:pic>
        <p:nvPicPr>
          <p:cNvPr id="7172" name="Picture 4" descr="F:\МОИ ДОКУМЕНТЫ-2\картинки биология\анатомия\половая система\подростковый возраст.jpg"/>
          <p:cNvPicPr>
            <a:picLocks noChangeAspect="1" noChangeArrowheads="1"/>
          </p:cNvPicPr>
          <p:nvPr/>
        </p:nvPicPr>
        <p:blipFill>
          <a:blip r:embed="rId4"/>
          <a:srcRect l="51916" t="38950"/>
          <a:stretch>
            <a:fillRect/>
          </a:stretch>
        </p:blipFill>
        <p:spPr bwMode="auto">
          <a:xfrm>
            <a:off x="4714876" y="3929066"/>
            <a:ext cx="2352925" cy="2071702"/>
          </a:xfrm>
          <a:prstGeom prst="rect">
            <a:avLst/>
          </a:prstGeom>
          <a:noFill/>
        </p:spPr>
      </p:pic>
      <p:pic>
        <p:nvPicPr>
          <p:cNvPr id="7173" name="Picture 5" descr="F:\МОИ ДОКУМЕНТЫ-2\картинки биология\анатомия\половая система\старость.jpg"/>
          <p:cNvPicPr>
            <a:picLocks noChangeAspect="1" noChangeArrowheads="1"/>
          </p:cNvPicPr>
          <p:nvPr/>
        </p:nvPicPr>
        <p:blipFill>
          <a:blip r:embed="rId5"/>
          <a:srcRect l="27215" t="27080" r="29114"/>
          <a:stretch>
            <a:fillRect/>
          </a:stretch>
        </p:blipFill>
        <p:spPr bwMode="auto">
          <a:xfrm>
            <a:off x="7479877" y="3929066"/>
            <a:ext cx="1664123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643306" y="2357430"/>
            <a:ext cx="242889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1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9)</a:t>
            </a:r>
            <a:r>
              <a:rPr lang="ru-RU" sz="4000" b="1" u="sng" dirty="0" smtClean="0"/>
              <a:t>Раздражимость</a:t>
            </a:r>
            <a:r>
              <a:rPr lang="ru-RU" sz="4000" dirty="0" smtClean="0"/>
              <a:t> – способность организмов реагировать на изменения в окружающей среде</a:t>
            </a:r>
            <a:endParaRPr lang="ru-RU" sz="4000" dirty="0"/>
          </a:p>
        </p:txBody>
      </p:sp>
      <p:pic>
        <p:nvPicPr>
          <p:cNvPr id="8194" name="Picture 2" descr="F:\МОИ ДОКУМЕНТЫ-2\картинки биология\растения\подсолнечник однолетн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3000368" cy="2262182"/>
          </a:xfrm>
          <a:prstGeom prst="rect">
            <a:avLst/>
          </a:prstGeom>
          <a:noFill/>
        </p:spPr>
      </p:pic>
      <p:pic>
        <p:nvPicPr>
          <p:cNvPr id="8195" name="Picture 3" descr="F:\МОИ ДОКУМЕНТЫ-2\картинки биология\позвоночные животные\млекопитающие\е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429108"/>
            <a:ext cx="2428892" cy="2428892"/>
          </a:xfrm>
          <a:prstGeom prst="rect">
            <a:avLst/>
          </a:prstGeom>
          <a:noFill/>
        </p:spPr>
      </p:pic>
      <p:pic>
        <p:nvPicPr>
          <p:cNvPr id="8196" name="Picture 4" descr="F:\МОИ ДОКУМЕНТЫ-2\картинки биология\беспозвоночные животные\простейшие, кишечнополостные\простейшие\амеба прот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714620"/>
            <a:ext cx="1421241" cy="1071570"/>
          </a:xfrm>
          <a:prstGeom prst="rect">
            <a:avLst/>
          </a:prstGeom>
          <a:noFill/>
        </p:spPr>
      </p:pic>
      <p:sp>
        <p:nvSpPr>
          <p:cNvPr id="7" name="Ромб 6"/>
          <p:cNvSpPr/>
          <p:nvPr/>
        </p:nvSpPr>
        <p:spPr>
          <a:xfrm>
            <a:off x="3643306" y="3143248"/>
            <a:ext cx="357190" cy="285752"/>
          </a:xfrm>
          <a:prstGeom prst="diamond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Минус 7"/>
          <p:cNvSpPr/>
          <p:nvPr/>
        </p:nvSpPr>
        <p:spPr>
          <a:xfrm>
            <a:off x="5715008" y="2643182"/>
            <a:ext cx="1214446" cy="1143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15140" y="2428868"/>
            <a:ext cx="2143140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F:\МОИ ДОКУМЕНТЫ-2\картинки биология\анатомия\нервная система, органы чувств\безусловный рефлекс 3.jpg"/>
          <p:cNvPicPr>
            <a:picLocks noChangeAspect="1" noChangeArrowheads="1"/>
          </p:cNvPicPr>
          <p:nvPr/>
        </p:nvPicPr>
        <p:blipFill>
          <a:blip r:embed="rId5"/>
          <a:srcRect l="10674" t="7289"/>
          <a:stretch>
            <a:fillRect/>
          </a:stretch>
        </p:blipFill>
        <p:spPr bwMode="auto">
          <a:xfrm>
            <a:off x="6286512" y="4419848"/>
            <a:ext cx="2857488" cy="2438151"/>
          </a:xfrm>
          <a:prstGeom prst="rect">
            <a:avLst/>
          </a:prstGeom>
          <a:noFill/>
        </p:spPr>
      </p:pic>
      <p:sp>
        <p:nvSpPr>
          <p:cNvPr id="11" name="Блок-схема: процесс 10"/>
          <p:cNvSpPr/>
          <p:nvPr/>
        </p:nvSpPr>
        <p:spPr>
          <a:xfrm>
            <a:off x="3500430" y="5214950"/>
            <a:ext cx="2286016" cy="8572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РЕФЛЕКС!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2756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Реакции организмов без нервной системы (простейшие, растения)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 rot="18657646">
            <a:off x="1622179" y="2223371"/>
            <a:ext cx="1875116" cy="851606"/>
          </a:xfrm>
          <a:prstGeom prst="leftArrow">
            <a:avLst>
              <a:gd name="adj1" fmla="val 43494"/>
              <a:gd name="adj2" fmla="val 36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 rot="13779301">
            <a:off x="5137440" y="2207475"/>
            <a:ext cx="1875116" cy="851606"/>
          </a:xfrm>
          <a:prstGeom prst="leftArrow">
            <a:avLst>
              <a:gd name="adj1" fmla="val 43494"/>
              <a:gd name="adj2" fmla="val 36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357158" y="3714752"/>
            <a:ext cx="3143272" cy="121444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Таксисы</a:t>
            </a:r>
            <a:r>
              <a:rPr lang="ru-RU" dirty="0" smtClean="0"/>
              <a:t> - движения</a:t>
            </a:r>
            <a:endParaRPr lang="ru-RU" dirty="0"/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5715008" y="3714752"/>
            <a:ext cx="3143272" cy="114300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Тропизмы</a:t>
            </a:r>
            <a:r>
              <a:rPr lang="ru-RU" dirty="0" smtClean="0"/>
              <a:t> – определенный характер роста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28596" y="5000636"/>
            <a:ext cx="3071834" cy="1857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Фототаксис – </a:t>
            </a:r>
            <a:r>
              <a:rPr lang="ru-RU" dirty="0" smtClean="0"/>
              <a:t>движение к свету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715008" y="5000636"/>
            <a:ext cx="3071834" cy="1857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Фототропизм </a:t>
            </a:r>
            <a:r>
              <a:rPr lang="ru-RU" b="1" dirty="0" smtClean="0"/>
              <a:t>– </a:t>
            </a:r>
            <a:r>
              <a:rPr lang="ru-RU" dirty="0" smtClean="0"/>
              <a:t>рост растений по направлению к свету</a:t>
            </a:r>
            <a:endParaRPr lang="ru-RU" dirty="0"/>
          </a:p>
        </p:txBody>
      </p:sp>
      <p:pic>
        <p:nvPicPr>
          <p:cNvPr id="6146" name="Picture 2" descr="F:\МОИ ДОКУМЕНТЫ-2\картинки биология\растения\морфоллогия и внутреннее строение растений\стебель, побег, лист\фототропизм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726" y="5357826"/>
            <a:ext cx="3000348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45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Для растений характерны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настии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– движения частей растительного организма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928662" y="2500306"/>
            <a:ext cx="7143800" cy="32861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1)Движение листьев в течение дня;</a:t>
            </a:r>
          </a:p>
          <a:p>
            <a:pPr algn="ctr"/>
            <a:r>
              <a:rPr lang="ru-RU" sz="4000" b="1" dirty="0" smtClean="0"/>
              <a:t>2)Раскрытие и закрытие венчика цветка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организмы можно назвать живыми?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485776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Животные в состоянии анабиоза;</a:t>
            </a:r>
          </a:p>
          <a:p>
            <a:r>
              <a:rPr lang="ru-RU" sz="4000" dirty="0" smtClean="0"/>
              <a:t>Человек под наркозом;</a:t>
            </a:r>
          </a:p>
          <a:p>
            <a:r>
              <a:rPr lang="ru-RU" sz="4000" dirty="0" smtClean="0"/>
              <a:t>Бактерии в высушенном состоянии;</a:t>
            </a:r>
          </a:p>
          <a:p>
            <a:r>
              <a:rPr lang="ru-RU" sz="4000" dirty="0" smtClean="0"/>
              <a:t>Сухие дрожжи;</a:t>
            </a:r>
          </a:p>
          <a:p>
            <a:r>
              <a:rPr lang="ru-RU" sz="4000" dirty="0" smtClean="0"/>
              <a:t>Кристаллы хлорида натрия;</a:t>
            </a:r>
          </a:p>
          <a:p>
            <a:r>
              <a:rPr lang="ru-RU" sz="4000" dirty="0" smtClean="0"/>
              <a:t>Плесень.</a:t>
            </a:r>
            <a:endParaRPr lang="ru-RU" sz="4000" dirty="0"/>
          </a:p>
        </p:txBody>
      </p:sp>
      <p:pic>
        <p:nvPicPr>
          <p:cNvPr id="1026" name="Picture 2" descr="C:\Documents and Settings\Саша\Мои документы\картинки по химии\неорганическая химия, практикум\металлы\щелочные ме\карбонат калия.jpg"/>
          <p:cNvPicPr>
            <a:picLocks noChangeAspect="1" noChangeArrowheads="1"/>
          </p:cNvPicPr>
          <p:nvPr/>
        </p:nvPicPr>
        <p:blipFill>
          <a:blip r:embed="rId2"/>
          <a:srcRect l="8791" t="7627" r="8791" b="39407"/>
          <a:stretch>
            <a:fillRect/>
          </a:stretch>
        </p:blipFill>
        <p:spPr bwMode="auto">
          <a:xfrm>
            <a:off x="6929454" y="4402362"/>
            <a:ext cx="2214546" cy="1384091"/>
          </a:xfrm>
          <a:prstGeom prst="rect">
            <a:avLst/>
          </a:prstGeom>
          <a:noFill/>
        </p:spPr>
      </p:pic>
      <p:pic>
        <p:nvPicPr>
          <p:cNvPr id="1028" name="Picture 4" descr="F:\МОИ ДОКУМЕНТЫ-2\картинки биология\грибы\плесневые грибы, дрожжи\дрожжи 2.jpg"/>
          <p:cNvPicPr>
            <a:picLocks noChangeAspect="1" noChangeArrowheads="1"/>
          </p:cNvPicPr>
          <p:nvPr/>
        </p:nvPicPr>
        <p:blipFill>
          <a:blip r:embed="rId3"/>
          <a:srcRect l="23090" t="9656" r="7465" b="14267"/>
          <a:stretch>
            <a:fillRect/>
          </a:stretch>
        </p:blipFill>
        <p:spPr bwMode="auto">
          <a:xfrm>
            <a:off x="5572132" y="4071942"/>
            <a:ext cx="1285883" cy="1060853"/>
          </a:xfrm>
          <a:prstGeom prst="rect">
            <a:avLst/>
          </a:prstGeom>
          <a:noFill/>
        </p:spPr>
      </p:pic>
      <p:pic>
        <p:nvPicPr>
          <p:cNvPr id="1029" name="Picture 5" descr="F:\МОИ ДОКУМЕНТЫ-2\картинки биология\грибы\плесневые грибы, дрожжи\пеницилл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603884"/>
            <a:ext cx="1254116" cy="1254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10)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Дискретность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(прерывистость) – свойство материи, структурная упорядоченность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0" y="2714620"/>
            <a:ext cx="1357290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Молекулы БЖУ</a:t>
            </a: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928794" y="2714620"/>
            <a:ext cx="1428760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Клетка</a:t>
            </a:r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929058" y="2714620"/>
            <a:ext cx="1428760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Ткани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857884" y="2714620"/>
            <a:ext cx="1357322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Органы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715272" y="2714620"/>
            <a:ext cx="1428728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Системы органов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0" y="5572140"/>
            <a:ext cx="1714480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Организм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357422" y="5572140"/>
            <a:ext cx="1714512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Вид, популяции</a:t>
            </a: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857752" y="5572140"/>
            <a:ext cx="1714512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Биоценозы</a:t>
            </a:r>
            <a:endParaRPr lang="ru-RU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7358082" y="5500702"/>
            <a:ext cx="1785918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Биосфера</a:t>
            </a:r>
            <a:endParaRPr lang="ru-RU" dirty="0"/>
          </a:p>
        </p:txBody>
      </p:sp>
      <p:sp>
        <p:nvSpPr>
          <p:cNvPr id="12" name="Выгнутая вверх стрелка 11"/>
          <p:cNvSpPr/>
          <p:nvPr/>
        </p:nvSpPr>
        <p:spPr>
          <a:xfrm rot="20902281">
            <a:off x="1445928" y="3184247"/>
            <a:ext cx="428628" cy="2143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0902281">
            <a:off x="3450846" y="3112336"/>
            <a:ext cx="428628" cy="26049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20902281">
            <a:off x="5375018" y="3184247"/>
            <a:ext cx="428628" cy="2143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20902281">
            <a:off x="7232407" y="3184248"/>
            <a:ext cx="428628" cy="2143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0902281">
            <a:off x="1803118" y="5898891"/>
            <a:ext cx="428628" cy="2143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20902281">
            <a:off x="4232010" y="5898892"/>
            <a:ext cx="428628" cy="2143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20902281">
            <a:off x="6732340" y="5827454"/>
            <a:ext cx="428628" cy="2143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29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11)</a:t>
            </a:r>
            <a:r>
              <a:rPr lang="ru-RU" b="1" u="sng" dirty="0" err="1" smtClean="0">
                <a:solidFill>
                  <a:schemeClr val="accent1">
                    <a:lumMod val="75000"/>
                  </a:schemeClr>
                </a:solidFill>
              </a:rPr>
              <a:t>Авторегуляция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саморегуляция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 –способность живых организмов, обитающих в непрерывно меняющихся условиях среды, поддерживать постоянство своего химического состава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000364" y="4500570"/>
            <a:ext cx="3000396" cy="2071702"/>
          </a:xfrm>
          <a:prstGeom prst="triangle">
            <a:avLst>
              <a:gd name="adj" fmla="val 48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?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4899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12)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Ритмичность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– периодические изменения в окружающей среде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 descr="F:\МОИ ДОКУМЕНТЫ-2\картинки биология\анатомия\нервная система, органы чувств\сон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2571736" cy="2849762"/>
          </a:xfrm>
          <a:prstGeom prst="rect">
            <a:avLst/>
          </a:prstGeom>
          <a:noFill/>
        </p:spPr>
      </p:pic>
      <p:sp>
        <p:nvSpPr>
          <p:cNvPr id="4" name="Блок-схема: процесс 3"/>
          <p:cNvSpPr/>
          <p:nvPr/>
        </p:nvSpPr>
        <p:spPr>
          <a:xfrm>
            <a:off x="0" y="5143512"/>
            <a:ext cx="2571736" cy="7143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Сон и бодрствование</a:t>
            </a:r>
            <a:endParaRPr lang="ru-RU" dirty="0"/>
          </a:p>
        </p:txBody>
      </p:sp>
      <p:pic>
        <p:nvPicPr>
          <p:cNvPr id="8195" name="Picture 3" descr="F:\МОИ ДОКУМЕНТЫ-2\картинки биология\растения\морфоллогия и внутреннее строение растений\стебель, побег, лист\листопа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000240"/>
            <a:ext cx="2857520" cy="28773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00364" y="5143512"/>
            <a:ext cx="271464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Смена времен года</a:t>
            </a:r>
            <a:endParaRPr lang="ru-RU" dirty="0"/>
          </a:p>
        </p:txBody>
      </p:sp>
      <p:pic>
        <p:nvPicPr>
          <p:cNvPr id="8196" name="Picture 4" descr="F:\МОИ ДОКУМЕНТЫ-2\картинки биология\позвоночные животные\млекопитающие\медведь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000240"/>
            <a:ext cx="2857488" cy="28574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286512" y="5143512"/>
            <a:ext cx="28574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Сезонные ритмы активности и спячки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558243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13)</a:t>
            </a:r>
            <a:r>
              <a:rPr lang="ru-RU" sz="5400" b="1" u="sng" dirty="0" err="1" smtClean="0">
                <a:solidFill>
                  <a:schemeClr val="accent1">
                    <a:lumMod val="75000"/>
                  </a:schemeClr>
                </a:solidFill>
              </a:rPr>
              <a:t>Энергозависимость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 – живые организмы существуют до тех пор, пока в них поступает энергия и материя в виде пищи из окружающей среды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СПАСИБО ЗА РАБОТУ НА УРОКЕ!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F:\МОИ ДОКУМЕНТЫ-2\картинки биология\растения\гвоздика ша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87550"/>
            <a:ext cx="6492875" cy="487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305800" cy="27146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Маркова Лайма </a:t>
            </a:r>
            <a:r>
              <a:rPr lang="ru-RU" sz="2400" dirty="0" err="1" smtClean="0"/>
              <a:t>Валдисовна</a:t>
            </a:r>
            <a:r>
              <a:rPr lang="ru-RU" sz="2400" dirty="0" smtClean="0"/>
              <a:t>, </a:t>
            </a:r>
            <a:br>
              <a:rPr lang="ru-RU" sz="2400" dirty="0" smtClean="0"/>
            </a:br>
            <a:r>
              <a:rPr lang="ru-RU" sz="2400" dirty="0" smtClean="0"/>
              <a:t>учитель химии и биологии</a:t>
            </a:r>
            <a:br>
              <a:rPr lang="ru-RU" sz="2400" dirty="0" smtClean="0"/>
            </a:br>
            <a:r>
              <a:rPr lang="ru-RU" sz="2400" dirty="0" err="1" smtClean="0"/>
              <a:t>Усть-Язьвинской</a:t>
            </a:r>
            <a:r>
              <a:rPr lang="ru-RU" sz="2400" dirty="0" smtClean="0"/>
              <a:t> МСОШ</a:t>
            </a:r>
            <a:br>
              <a:rPr lang="ru-RU" sz="2400" dirty="0" smtClean="0"/>
            </a:br>
            <a:r>
              <a:rPr lang="ru-RU" sz="2400" dirty="0" err="1" smtClean="0"/>
              <a:t>Красновишерского</a:t>
            </a:r>
            <a:r>
              <a:rPr lang="ru-RU" sz="2400" dirty="0" smtClean="0"/>
              <a:t> района</a:t>
            </a:r>
            <a:br>
              <a:rPr lang="ru-RU" sz="2400" dirty="0" smtClean="0"/>
            </a:br>
            <a:r>
              <a:rPr lang="ru-RU" sz="2400" dirty="0" smtClean="0"/>
              <a:t>Пермского края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3572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1)Сходный химический состав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714487"/>
          <a:ext cx="8929719" cy="514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EE3094-00E7-4276-BBF4-B5AE30C28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B1EE3094-00E7-4276-BBF4-B5AE30C28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2035E9-AAF4-4E6F-A143-C5C5BB4AE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D2035E9-AAF4-4E6F-A143-C5C5BB4AE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2F6D9F-C3B1-4703-BA70-6E396EA9E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932F6D9F-C3B1-4703-BA70-6E396EA9E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63DC8-909B-4CC8-981A-FD946E2F9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A1763DC8-909B-4CC8-981A-FD946E2F9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81E80-18CD-4A84-A3BF-E6E1CBAA2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FD281E80-18CD-4A84-A3BF-E6E1CBAA2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E96764-8939-4624-8C67-0B39A535D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7BE96764-8939-4624-8C67-0B39A535D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9A7636-73AA-4BB5-A310-FE20A0592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3D9A7636-73AA-4BB5-A310-FE20A0592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89E157-E18B-4FB8-9695-947A1C3E3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AD89E157-E18B-4FB8-9695-947A1C3E3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CCA855-1E5D-45A3-8A04-F2E7E6743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9ACCA855-1E5D-45A3-8A04-F2E7E6743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B587C0-A8FA-4790-9634-E5FCC8686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28B587C0-A8FA-4790-9634-E5FCC86868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43101E-7F64-41E5-AA2E-D8C375B03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3443101E-7F64-41E5-AA2E-D8C375B03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0BFB7A-AF67-4692-8585-29BA217AE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000BFB7A-AF67-4692-8585-29BA217AEE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7158" y="285728"/>
          <a:ext cx="8786842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5613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2)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Метаболизм – обмен веществ с окружающей средой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928802"/>
          <a:ext cx="9144000" cy="49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Documents and Settings\Саша\Мои документы\картинки по химии\неорганическая химия, практикум\практикум, признаки реакций, смеси\физическое явлени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0438"/>
            <a:ext cx="1500166" cy="1126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роцесс 2"/>
          <p:cNvSpPr/>
          <p:nvPr/>
        </p:nvSpPr>
        <p:spPr>
          <a:xfrm>
            <a:off x="3214678" y="1214422"/>
            <a:ext cx="2500330" cy="4429156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143504" y="1500174"/>
            <a:ext cx="357190" cy="3571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1714488"/>
            <a:ext cx="3143240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Кислород</a:t>
            </a:r>
            <a:endParaRPr lang="ru-RU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0" y="2928934"/>
            <a:ext cx="3214678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Вода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0" y="4286256"/>
            <a:ext cx="3214678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АК, глюкоза, глицерин и жирные кислоты</a:t>
            </a:r>
            <a:endParaRPr lang="ru-RU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786446" y="5286388"/>
            <a:ext cx="3357554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Энергия</a:t>
            </a:r>
            <a:endParaRPr lang="ru-RU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786446" y="4143380"/>
            <a:ext cx="3357554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Мочевина и мочевая кислота</a:t>
            </a:r>
            <a:endParaRPr lang="ru-RU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786446" y="3071810"/>
            <a:ext cx="3357554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Продукты распада</a:t>
            </a:r>
            <a:endParaRPr lang="ru-RU" b="1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5786446" y="2071678"/>
            <a:ext cx="3357554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Вода</a:t>
            </a:r>
            <a:endParaRPr lang="ru-RU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786446" y="1000108"/>
            <a:ext cx="3357554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Углекислый газ</a:t>
            </a:r>
            <a:endParaRPr lang="ru-RU" b="1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428992" y="2285992"/>
            <a:ext cx="2071702" cy="300039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2000240"/>
            <a:ext cx="2357454" cy="3429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1)Синтез органических веществ;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2)Распад органических веществ с выделением энергии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21429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3)Единый принцип структурной организации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F:\МОИ ДОКУМЕНТЫ-2\картинки биология\общая биология\цитология\микроскоп и приготовление препаратов\срез пробки с ячейка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643050"/>
            <a:ext cx="4832229" cy="4643470"/>
          </a:xfrm>
          <a:prstGeom prst="rect">
            <a:avLst/>
          </a:prstGeom>
          <a:noFill/>
        </p:spPr>
      </p:pic>
      <p:pic>
        <p:nvPicPr>
          <p:cNvPr id="1027" name="Picture 3" descr="F:\МОИ ДОКУМЕНТЫ-2\картинки биология\общая биология\цитология\микроскоп и приготовление препаратов\эпидермис листа ириса.jpg"/>
          <p:cNvPicPr>
            <a:picLocks noChangeAspect="1" noChangeArrowheads="1"/>
          </p:cNvPicPr>
          <p:nvPr/>
        </p:nvPicPr>
        <p:blipFill>
          <a:blip r:embed="rId3"/>
          <a:srcRect l="10755" t="16063" r="10756" b="21154"/>
          <a:stretch>
            <a:fillRect/>
          </a:stretch>
        </p:blipFill>
        <p:spPr bwMode="auto">
          <a:xfrm>
            <a:off x="4643437" y="1643050"/>
            <a:ext cx="4517971" cy="46434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410</Words>
  <Application>Microsoft Office PowerPoint</Application>
  <PresentationFormat>Экран (4:3)</PresentationFormat>
  <Paragraphs>92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Критерии живых систем</vt:lpstr>
      <vt:lpstr>Какие организмы можно назвать живыми?</vt:lpstr>
      <vt:lpstr>1)Сходный химический состав</vt:lpstr>
      <vt:lpstr>Слайд 4</vt:lpstr>
      <vt:lpstr>2)Метаболизм – обмен веществ с окружающей средой</vt:lpstr>
      <vt:lpstr>Слайд 6</vt:lpstr>
      <vt:lpstr>Слайд 7</vt:lpstr>
      <vt:lpstr>Слайд 8</vt:lpstr>
      <vt:lpstr>3)Единый принцип структурной организации</vt:lpstr>
      <vt:lpstr>4)Размножение (репродукция) – воспроизведение себе подобных</vt:lpstr>
      <vt:lpstr>Слайд 11</vt:lpstr>
      <vt:lpstr>5)Наследственность – способность организмов передавать свои признаки из поколения в поколение</vt:lpstr>
      <vt:lpstr>6)Изменчивость – способность организмов приобретать новые признаки и свойства</vt:lpstr>
      <vt:lpstr>7)Развитие – необратимое направленное закономерное изменение объектов живой и неживой природы</vt:lpstr>
      <vt:lpstr>Филогенез (эволюция) – необратимое и направленное развитие живой природы, сопровождающееся образованием новых видов.</vt:lpstr>
      <vt:lpstr>8)Рост </vt:lpstr>
      <vt:lpstr>9)Раздражимость – способность организмов реагировать на изменения в окружающей среде</vt:lpstr>
      <vt:lpstr>Реакции организмов без нервной системы (простейшие, растения)</vt:lpstr>
      <vt:lpstr>Для растений характерны настии – движения частей растительного организма</vt:lpstr>
      <vt:lpstr>10)Дискретность (прерывистость) – свойство материи, структурная упорядоченность</vt:lpstr>
      <vt:lpstr>11)Авторегуляция(саморегуляция) –способность живых организмов, обитающих в непрерывно меняющихся условиях среды, поддерживать постоянство своего химического состава</vt:lpstr>
      <vt:lpstr>12)Ритмичность – периодические изменения в окружающей среде</vt:lpstr>
      <vt:lpstr>13)Энергозависимость – живые организмы существуют до тех пор, пока в них поступает энергия и материя в виде пищи из окружающей среды</vt:lpstr>
      <vt:lpstr>СПАСИБО ЗА РАБОТУ НА УРОКЕ!</vt:lpstr>
      <vt:lpstr>Маркова Лайма Валдисовна,  учитель химии и биологии Усть-Язьвинской МСОШ Красновишерского района Пермского края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Критерии живых систем</dc:title>
  <dc:creator>Саша МАРКОВ</dc:creator>
  <cp:lastModifiedBy>Саша</cp:lastModifiedBy>
  <cp:revision>12</cp:revision>
  <dcterms:created xsi:type="dcterms:W3CDTF">2008-09-08T12:03:25Z</dcterms:created>
  <dcterms:modified xsi:type="dcterms:W3CDTF">2009-09-10T11:28:49Z</dcterms:modified>
</cp:coreProperties>
</file>